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256" r:id="rId5"/>
    <p:sldId id="257" r:id="rId6"/>
    <p:sldId id="278" r:id="rId7"/>
    <p:sldId id="260" r:id="rId8"/>
    <p:sldId id="258" r:id="rId9"/>
    <p:sldId id="263" r:id="rId10"/>
    <p:sldId id="264" r:id="rId11"/>
    <p:sldId id="265" r:id="rId12"/>
    <p:sldId id="266" r:id="rId13"/>
    <p:sldId id="271" r:id="rId14"/>
    <p:sldId id="273" r:id="rId15"/>
    <p:sldId id="279" r:id="rId16"/>
    <p:sldId id="28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BA99F"/>
    <a:srgbClr val="85AFA2"/>
    <a:srgbClr val="339966"/>
    <a:srgbClr val="02DC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8" autoAdjust="0"/>
    <p:restoredTop sz="94641" autoAdjust="0"/>
  </p:normalViewPr>
  <p:slideViewPr>
    <p:cSldViewPr snapToGrid="0">
      <p:cViewPr>
        <p:scale>
          <a:sx n="96" d="100"/>
          <a:sy n="96" d="100"/>
        </p:scale>
        <p:origin x="60" y="540"/>
      </p:cViewPr>
      <p:guideLst/>
    </p:cSldViewPr>
  </p:slideViewPr>
  <p:outlineViewPr>
    <p:cViewPr>
      <p:scale>
        <a:sx n="33" d="100"/>
        <a:sy n="33" d="100"/>
      </p:scale>
      <p:origin x="0" y="-21773"/>
    </p:cViewPr>
  </p:outlin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D1A5C42-4636-4A6A-9001-CA7CD97B08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CC57720-6EA2-4C0E-AB19-0A22BCDB83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7D70DC-E6D5-4048-8AC5-67F4E92F0736}" type="datetimeFigureOut">
              <a:rPr lang="en-US" smtClean="0"/>
              <a:t>12/8/2023</a:t>
            </a:fld>
            <a:endParaRPr lang="en-US" dirty="0"/>
          </a:p>
        </p:txBody>
      </p:sp>
      <p:sp>
        <p:nvSpPr>
          <p:cNvPr id="4" name="Footer Placeholder 3">
            <a:extLst>
              <a:ext uri="{FF2B5EF4-FFF2-40B4-BE49-F238E27FC236}">
                <a16:creationId xmlns:a16="http://schemas.microsoft.com/office/drawing/2014/main" id="{E34AC616-D2D2-4742-9683-2A537932A1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A7EE012-E187-4EEE-9C2F-2125BF40862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481155F-8354-4019-9356-1A95703B072D}" type="slidenum">
              <a:rPr lang="en-US" smtClean="0"/>
              <a:t>‹#›</a:t>
            </a:fld>
            <a:endParaRPr lang="en-US" dirty="0"/>
          </a:p>
        </p:txBody>
      </p:sp>
    </p:spTree>
    <p:extLst>
      <p:ext uri="{BB962C8B-B14F-4D97-AF65-F5344CB8AC3E}">
        <p14:creationId xmlns:p14="http://schemas.microsoft.com/office/powerpoint/2010/main" val="259460597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png>
</file>

<file path=ppt/media/image19.jpeg>
</file>

<file path=ppt/media/image2.png>
</file>

<file path=ppt/media/image20.jpeg>
</file>

<file path=ppt/media/image21.png>
</file>

<file path=ppt/media/image22.jpeg>
</file>

<file path=ppt/media/image23.png>
</file>

<file path=ppt/media/image24.jpeg>
</file>

<file path=ppt/media/image25.png>
</file>

<file path=ppt/media/image26.svg>
</file>

<file path=ppt/media/image27.png>
</file>

<file path=ppt/media/image28.jpeg>
</file>

<file path=ppt/media/image29.jpeg>
</file>

<file path=ppt/media/image3.png>
</file>

<file path=ppt/media/image30.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56C02F-3406-42DD-8956-B66C2D710E25}" type="datetimeFigureOut">
              <a:rPr lang="en-US" smtClean="0"/>
              <a:t>12/8/2023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71D96E-4CA2-485E-9EE5-CEB7143ACC3B}" type="slidenum">
              <a:rPr lang="en-US" smtClean="0"/>
              <a:t>‹#›</a:t>
            </a:fld>
            <a:endParaRPr lang="en-US" dirty="0"/>
          </a:p>
        </p:txBody>
      </p:sp>
    </p:spTree>
    <p:extLst>
      <p:ext uri="{BB962C8B-B14F-4D97-AF65-F5344CB8AC3E}">
        <p14:creationId xmlns:p14="http://schemas.microsoft.com/office/powerpoint/2010/main" val="3511185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7FFE5B-C2CA-473D-8FCA-B26579CCBAAF}"/>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8" name="Picture Placeholder 7">
            <a:extLst>
              <a:ext uri="{FF2B5EF4-FFF2-40B4-BE49-F238E27FC236}">
                <a16:creationId xmlns:a16="http://schemas.microsoft.com/office/drawing/2014/main" id="{5FF4BA3E-4135-4F80-B1C8-C84CDF7C54AB}"/>
              </a:ext>
            </a:extLst>
          </p:cNvPr>
          <p:cNvSpPr>
            <a:spLocks noGrp="1"/>
          </p:cNvSpPr>
          <p:nvPr>
            <p:ph type="pic" sz="quarter" idx="13" hasCustomPrompt="1"/>
          </p:nvPr>
        </p:nvSpPr>
        <p:spPr>
          <a:xfrm flipH="1">
            <a:off x="752100" y="739303"/>
            <a:ext cx="6825035" cy="5379395"/>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a16="http://schemas.microsoft.com/office/drawing/2014/main" id="{D5CAABB7-A562-4A3F-9DDF-2CE3D13726D1}"/>
              </a:ext>
            </a:extLst>
          </p:cNvPr>
          <p:cNvSpPr>
            <a:spLocks noGrp="1"/>
          </p:cNvSpPr>
          <p:nvPr>
            <p:ph type="title" hasCustomPrompt="1"/>
          </p:nvPr>
        </p:nvSpPr>
        <p:spPr>
          <a:xfrm>
            <a:off x="6322977" y="1663435"/>
            <a:ext cx="5869021" cy="2003898"/>
          </a:xfrm>
          <a:solidFill>
            <a:schemeClr val="accent2">
              <a:alpha val="80000"/>
            </a:schemeClr>
          </a:solidFill>
        </p:spPr>
        <p:txBody>
          <a:bodyPr lIns="557784" tIns="530352" anchor="t">
            <a:noAutofit/>
          </a:bodyPr>
          <a:lstStyle>
            <a:lvl1pPr algn="l">
              <a:lnSpc>
                <a:spcPct val="80000"/>
              </a:lnSpc>
              <a:defRPr sz="5400" cap="all" spc="400" baseline="0">
                <a:ln w="19050">
                  <a:solidFill>
                    <a:schemeClr val="accent5"/>
                  </a:solidFill>
                </a:ln>
              </a:defRPr>
            </a:lvl1pPr>
          </a:lstStyle>
          <a:p>
            <a:r>
              <a:rPr lang="en-US" dirty="0"/>
              <a:t>Click to add title</a:t>
            </a:r>
          </a:p>
        </p:txBody>
      </p:sp>
      <p:sp>
        <p:nvSpPr>
          <p:cNvPr id="14" name="Text Placeholder 17">
            <a:extLst>
              <a:ext uri="{FF2B5EF4-FFF2-40B4-BE49-F238E27FC236}">
                <a16:creationId xmlns:a16="http://schemas.microsoft.com/office/drawing/2014/main" id="{D15807FE-36E0-49EF-93A4-5B9AD83871B6}"/>
              </a:ext>
            </a:extLst>
          </p:cNvPr>
          <p:cNvSpPr>
            <a:spLocks noGrp="1"/>
          </p:cNvSpPr>
          <p:nvPr>
            <p:ph type="body" sz="quarter" idx="15" hasCustomPrompt="1"/>
          </p:nvPr>
        </p:nvSpPr>
        <p:spPr>
          <a:xfrm>
            <a:off x="6822159" y="2878246"/>
            <a:ext cx="4925188" cy="339247"/>
          </a:xfrm>
        </p:spPr>
        <p:txBody>
          <a:bodyPr>
            <a:noAutofit/>
          </a:bodyPr>
          <a:lstStyle>
            <a:lvl1pPr marL="0" indent="0" algn="l">
              <a:buNone/>
              <a:defRPr sz="2400" spc="100" baseline="0">
                <a:solidFill>
                  <a:schemeClr val="accent5"/>
                </a:solidFill>
              </a:defRPr>
            </a:lvl1pPr>
          </a:lstStyle>
          <a:p>
            <a:pPr lvl="0"/>
            <a:r>
              <a:rPr lang="en-US"/>
              <a:t>Click to add name</a:t>
            </a:r>
          </a:p>
        </p:txBody>
      </p:sp>
    </p:spTree>
    <p:extLst>
      <p:ext uri="{BB962C8B-B14F-4D97-AF65-F5344CB8AC3E}">
        <p14:creationId xmlns:p14="http://schemas.microsoft.com/office/powerpoint/2010/main" val="352351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6D8EB4-0AAB-4C86-96ED-AB74FA56A67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0" name="Picture Placeholder 7">
            <a:extLst>
              <a:ext uri="{FF2B5EF4-FFF2-40B4-BE49-F238E27FC236}">
                <a16:creationId xmlns:a16="http://schemas.microsoft.com/office/drawing/2014/main" id="{5DEE423F-FC4A-461D-8AA7-F7C14B806664}"/>
              </a:ext>
            </a:extLst>
          </p:cNvPr>
          <p:cNvSpPr>
            <a:spLocks noGrp="1"/>
          </p:cNvSpPr>
          <p:nvPr>
            <p:ph type="pic" sz="quarter" idx="13" hasCustomPrompt="1"/>
          </p:nvPr>
        </p:nvSpPr>
        <p:spPr>
          <a:xfrm>
            <a:off x="0" y="0"/>
            <a:ext cx="5334461" cy="6867376"/>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a16="http://schemas.microsoft.com/office/drawing/2014/main" id="{A77D30EC-51F8-4EBE-9AC8-349D6E064E20}"/>
              </a:ext>
            </a:extLst>
          </p:cNvPr>
          <p:cNvSpPr>
            <a:spLocks noGrp="1"/>
          </p:cNvSpPr>
          <p:nvPr>
            <p:ph type="dt" sz="half" idx="10"/>
          </p:nvPr>
        </p:nvSpPr>
        <p:spPr/>
        <p:txBody>
          <a:bodyPr/>
          <a:lstStyle/>
          <a:p>
            <a:r>
              <a:rPr lang="en-US" dirty="0"/>
              <a:t>8/06/20XX</a:t>
            </a:r>
          </a:p>
        </p:txBody>
      </p:sp>
      <p:sp>
        <p:nvSpPr>
          <p:cNvPr id="14" name="Text Placeholder 10">
            <a:extLst>
              <a:ext uri="{FF2B5EF4-FFF2-40B4-BE49-F238E27FC236}">
                <a16:creationId xmlns:a16="http://schemas.microsoft.com/office/drawing/2014/main" id="{9EF7FC71-AF21-4CDA-8E86-E05EB4F1C442}"/>
              </a:ext>
            </a:extLst>
          </p:cNvPr>
          <p:cNvSpPr>
            <a:spLocks noGrp="1"/>
          </p:cNvSpPr>
          <p:nvPr>
            <p:ph type="body" sz="quarter" idx="18" hasCustomPrompt="1"/>
          </p:nvPr>
        </p:nvSpPr>
        <p:spPr>
          <a:xfrm>
            <a:off x="6353468" y="3260492"/>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$2B</a:t>
            </a:r>
          </a:p>
        </p:txBody>
      </p:sp>
      <p:sp>
        <p:nvSpPr>
          <p:cNvPr id="5" name="Footer Placeholder 4">
            <a:extLst>
              <a:ext uri="{FF2B5EF4-FFF2-40B4-BE49-F238E27FC236}">
                <a16:creationId xmlns:a16="http://schemas.microsoft.com/office/drawing/2014/main" id="{9FE21B81-6A13-47D5-AD62-B1B0E4868044}"/>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E12BB476-8DFF-468F-B950-1F980EB4D5CD}"/>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6" name="Text Placeholder 10">
            <a:extLst>
              <a:ext uri="{FF2B5EF4-FFF2-40B4-BE49-F238E27FC236}">
                <a16:creationId xmlns:a16="http://schemas.microsoft.com/office/drawing/2014/main" id="{BF893A53-04CF-497B-9C3D-502C92BA0DAE}"/>
              </a:ext>
            </a:extLst>
          </p:cNvPr>
          <p:cNvSpPr>
            <a:spLocks noGrp="1"/>
          </p:cNvSpPr>
          <p:nvPr>
            <p:ph type="body" sz="quarter" idx="20" hasCustomPrompt="1"/>
          </p:nvPr>
        </p:nvSpPr>
        <p:spPr>
          <a:xfrm>
            <a:off x="6353467" y="4773463"/>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$1B</a:t>
            </a:r>
          </a:p>
        </p:txBody>
      </p:sp>
      <p:sp>
        <p:nvSpPr>
          <p:cNvPr id="11" name="Text Placeholder 10">
            <a:extLst>
              <a:ext uri="{FF2B5EF4-FFF2-40B4-BE49-F238E27FC236}">
                <a16:creationId xmlns:a16="http://schemas.microsoft.com/office/drawing/2014/main" id="{58BD5CDD-220E-41E0-82DD-820C0D834A48}"/>
              </a:ext>
            </a:extLst>
          </p:cNvPr>
          <p:cNvSpPr>
            <a:spLocks noGrp="1"/>
          </p:cNvSpPr>
          <p:nvPr>
            <p:ph type="body" sz="quarter" idx="27" hasCustomPrompt="1"/>
          </p:nvPr>
        </p:nvSpPr>
        <p:spPr>
          <a:xfrm>
            <a:off x="7817970" y="1609772"/>
            <a:ext cx="3365003" cy="1171533"/>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12" name="Text Placeholder 10">
            <a:extLst>
              <a:ext uri="{FF2B5EF4-FFF2-40B4-BE49-F238E27FC236}">
                <a16:creationId xmlns:a16="http://schemas.microsoft.com/office/drawing/2014/main" id="{253384AB-173D-4216-A221-BFA565FC127C}"/>
              </a:ext>
            </a:extLst>
          </p:cNvPr>
          <p:cNvSpPr>
            <a:spLocks noGrp="1"/>
          </p:cNvSpPr>
          <p:nvPr>
            <p:ph type="body" sz="quarter" idx="16" hasCustomPrompt="1"/>
          </p:nvPr>
        </p:nvSpPr>
        <p:spPr>
          <a:xfrm>
            <a:off x="6347375" y="1747520"/>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$3B</a:t>
            </a:r>
          </a:p>
        </p:txBody>
      </p:sp>
      <p:sp>
        <p:nvSpPr>
          <p:cNvPr id="20" name="Text Placeholder 10">
            <a:extLst>
              <a:ext uri="{FF2B5EF4-FFF2-40B4-BE49-F238E27FC236}">
                <a16:creationId xmlns:a16="http://schemas.microsoft.com/office/drawing/2014/main" id="{45638026-D669-4C2A-82A4-5F35D27DCA4D}"/>
              </a:ext>
            </a:extLst>
          </p:cNvPr>
          <p:cNvSpPr>
            <a:spLocks noGrp="1"/>
          </p:cNvSpPr>
          <p:nvPr>
            <p:ph type="body" sz="quarter" idx="28" hasCustomPrompt="1"/>
          </p:nvPr>
        </p:nvSpPr>
        <p:spPr>
          <a:xfrm>
            <a:off x="7817970" y="3129515"/>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21" name="Text Placeholder 10">
            <a:extLst>
              <a:ext uri="{FF2B5EF4-FFF2-40B4-BE49-F238E27FC236}">
                <a16:creationId xmlns:a16="http://schemas.microsoft.com/office/drawing/2014/main" id="{A19EAA97-D0F2-464B-8450-83BF202CECF3}"/>
              </a:ext>
            </a:extLst>
          </p:cNvPr>
          <p:cNvSpPr>
            <a:spLocks noGrp="1"/>
          </p:cNvSpPr>
          <p:nvPr>
            <p:ph type="body" sz="quarter" idx="29" hasCustomPrompt="1"/>
          </p:nvPr>
        </p:nvSpPr>
        <p:spPr>
          <a:xfrm>
            <a:off x="7817970" y="4648156"/>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2" name="Title 1">
            <a:extLst>
              <a:ext uri="{FF2B5EF4-FFF2-40B4-BE49-F238E27FC236}">
                <a16:creationId xmlns:a16="http://schemas.microsoft.com/office/drawing/2014/main" id="{5DFF2174-FDCE-466A-8A4C-06AD6CAA4401}"/>
              </a:ext>
            </a:extLst>
          </p:cNvPr>
          <p:cNvSpPr>
            <a:spLocks noGrp="1"/>
          </p:cNvSpPr>
          <p:nvPr>
            <p:ph type="title" hasCustomPrompt="1"/>
          </p:nvPr>
        </p:nvSpPr>
        <p:spPr>
          <a:xfrm>
            <a:off x="6207016" y="746631"/>
            <a:ext cx="5184648" cy="466344"/>
          </a:xfrm>
        </p:spPr>
        <p:txBody>
          <a:bodyPr>
            <a:noAutofit/>
          </a:bodyPr>
          <a:lstStyle>
            <a:lvl1pPr>
              <a:lnSpc>
                <a:spcPct val="100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972322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bg>
      <p:bgPr>
        <a:solidFill>
          <a:schemeClr val="bg2">
            <a:lumMod val="10000"/>
          </a:schemeClr>
        </a:solidFill>
        <a:effectLst/>
      </p:bgPr>
    </p:bg>
    <p:spTree>
      <p:nvGrpSpPr>
        <p:cNvPr id="1" name=""/>
        <p:cNvGrpSpPr/>
        <p:nvPr/>
      </p:nvGrpSpPr>
      <p:grpSpPr>
        <a:xfrm>
          <a:off x="0" y="0"/>
          <a:ext cx="0" cy="0"/>
          <a:chOff x="0" y="0"/>
          <a:chExt cx="0" cy="0"/>
        </a:xfrm>
      </p:grpSpPr>
      <p:sp>
        <p:nvSpPr>
          <p:cNvPr id="21" name="Picture Placeholder 7">
            <a:extLst>
              <a:ext uri="{FF2B5EF4-FFF2-40B4-BE49-F238E27FC236}">
                <a16:creationId xmlns:a16="http://schemas.microsoft.com/office/drawing/2014/main" id="{9216DCA9-E871-422D-B12D-3E1C39ACD2ED}"/>
              </a:ext>
            </a:extLst>
          </p:cNvPr>
          <p:cNvSpPr>
            <a:spLocks noGrp="1"/>
          </p:cNvSpPr>
          <p:nvPr>
            <p:ph type="pic" sz="quarter" idx="28" hasCustomPrompt="1"/>
          </p:nvPr>
        </p:nvSpPr>
        <p:spPr>
          <a:xfrm rot="5400000" flipH="1">
            <a:off x="-2092961" y="2092960"/>
            <a:ext cx="6858002" cy="2672081"/>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a16="http://schemas.microsoft.com/office/drawing/2014/main" id="{56754628-3BB3-414A-88E4-67B3809A62CD}"/>
              </a:ext>
            </a:extLst>
          </p:cNvPr>
          <p:cNvSpPr>
            <a:spLocks noGrp="1"/>
          </p:cNvSpPr>
          <p:nvPr>
            <p:ph type="dt" sz="half" idx="10"/>
          </p:nvPr>
        </p:nvSpPr>
        <p:spPr/>
        <p:txBody>
          <a:bodyPr/>
          <a:lstStyle/>
          <a:p>
            <a:r>
              <a:rPr lang="en-US" dirty="0"/>
              <a:t>8/06/20XX</a:t>
            </a:r>
          </a:p>
        </p:txBody>
      </p:sp>
      <p:sp>
        <p:nvSpPr>
          <p:cNvPr id="5" name="Footer Placeholder 4">
            <a:extLst>
              <a:ext uri="{FF2B5EF4-FFF2-40B4-BE49-F238E27FC236}">
                <a16:creationId xmlns:a16="http://schemas.microsoft.com/office/drawing/2014/main" id="{33D99CEA-3489-476A-9C9D-ED977FE6EA33}"/>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1DCD55B0-9BDF-49CC-B30F-96112214E7A5}"/>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7" name="Text Placeholder 10">
            <a:extLst>
              <a:ext uri="{FF2B5EF4-FFF2-40B4-BE49-F238E27FC236}">
                <a16:creationId xmlns:a16="http://schemas.microsoft.com/office/drawing/2014/main" id="{F9CF3D99-4BB8-4944-A82E-385209DF3D61}"/>
              </a:ext>
            </a:extLst>
          </p:cNvPr>
          <p:cNvSpPr>
            <a:spLocks noGrp="1"/>
          </p:cNvSpPr>
          <p:nvPr>
            <p:ph type="body" sz="quarter" idx="27" hasCustomPrompt="1"/>
          </p:nvPr>
        </p:nvSpPr>
        <p:spPr>
          <a:xfrm>
            <a:off x="2811826" y="2881982"/>
            <a:ext cx="3975054"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083CED13-2FB7-4DA4-87BD-B5AEF0C63104}"/>
              </a:ext>
            </a:extLst>
          </p:cNvPr>
          <p:cNvSpPr>
            <a:spLocks noGrp="1"/>
          </p:cNvSpPr>
          <p:nvPr>
            <p:ph type="body" sz="quarter" idx="16" hasCustomPrompt="1"/>
          </p:nvPr>
        </p:nvSpPr>
        <p:spPr>
          <a:xfrm>
            <a:off x="2811826" y="2502477"/>
            <a:ext cx="3975054"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19" name="Text Placeholder 10">
            <a:extLst>
              <a:ext uri="{FF2B5EF4-FFF2-40B4-BE49-F238E27FC236}">
                <a16:creationId xmlns:a16="http://schemas.microsoft.com/office/drawing/2014/main" id="{D240762F-003B-4B0E-A561-6734EA9AC853}"/>
              </a:ext>
            </a:extLst>
          </p:cNvPr>
          <p:cNvSpPr>
            <a:spLocks noGrp="1"/>
          </p:cNvSpPr>
          <p:nvPr>
            <p:ph type="body" sz="quarter" idx="17" hasCustomPrompt="1"/>
          </p:nvPr>
        </p:nvSpPr>
        <p:spPr>
          <a:xfrm>
            <a:off x="7378746" y="2881982"/>
            <a:ext cx="3695653"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20" name="Text Placeholder 10">
            <a:extLst>
              <a:ext uri="{FF2B5EF4-FFF2-40B4-BE49-F238E27FC236}">
                <a16:creationId xmlns:a16="http://schemas.microsoft.com/office/drawing/2014/main" id="{387E9583-831E-4863-9A96-3E583A98F28D}"/>
              </a:ext>
            </a:extLst>
          </p:cNvPr>
          <p:cNvSpPr>
            <a:spLocks noGrp="1"/>
          </p:cNvSpPr>
          <p:nvPr>
            <p:ph type="body" sz="quarter" idx="18" hasCustomPrompt="1"/>
          </p:nvPr>
        </p:nvSpPr>
        <p:spPr>
          <a:xfrm>
            <a:off x="7378746" y="2502477"/>
            <a:ext cx="3695653"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E96F4071-8FD4-4FF1-BA06-DD4D780FE455}"/>
              </a:ext>
            </a:extLst>
          </p:cNvPr>
          <p:cNvSpPr>
            <a:spLocks noGrp="1"/>
          </p:cNvSpPr>
          <p:nvPr>
            <p:ph type="title" hasCustomPrompt="1"/>
          </p:nvPr>
        </p:nvSpPr>
        <p:spPr>
          <a:xfrm>
            <a:off x="2796032" y="1649421"/>
            <a:ext cx="5184648" cy="466344"/>
          </a:xfrm>
        </p:spPr>
        <p:txBody>
          <a:bodyPr>
            <a:noAutofit/>
          </a:bodyPr>
          <a:lstStyle>
            <a:lvl1pPr>
              <a:lnSpc>
                <a:spcPct val="100000"/>
              </a:lnSpc>
              <a:defRPr sz="2800">
                <a:ln w="19050">
                  <a:solidFill>
                    <a:schemeClr val="accent6"/>
                  </a:solidFill>
                </a:ln>
              </a:defRPr>
            </a:lvl1pPr>
          </a:lstStyle>
          <a:p>
            <a:r>
              <a:rPr lang="en-US" dirty="0"/>
              <a:t>Click to add title</a:t>
            </a:r>
          </a:p>
        </p:txBody>
      </p:sp>
    </p:spTree>
    <p:extLst>
      <p:ext uri="{BB962C8B-B14F-4D97-AF65-F5344CB8AC3E}">
        <p14:creationId xmlns:p14="http://schemas.microsoft.com/office/powerpoint/2010/main" val="39513209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954AA95-575B-4060-9443-53B34766449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22" name="Rectangle 21">
            <a:extLst>
              <a:ext uri="{FF2B5EF4-FFF2-40B4-BE49-F238E27FC236}">
                <a16:creationId xmlns:a16="http://schemas.microsoft.com/office/drawing/2014/main" id="{38BF2BB6-8F62-424E-B01D-F90A0DB7BFBB}"/>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822AF5C-69BC-4A87-8E5C-E473F6A73EEF}"/>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246AD827-24BF-4C7D-9F16-1E26E09A6006}"/>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CDBEEF33-0303-4BF6-8C9A-08DE4CB645AE}"/>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8" name="Text Placeholder 14">
            <a:extLst>
              <a:ext uri="{FF2B5EF4-FFF2-40B4-BE49-F238E27FC236}">
                <a16:creationId xmlns:a16="http://schemas.microsoft.com/office/drawing/2014/main" id="{CC14BDE6-5903-4EFC-B3C7-B7B219402DAF}"/>
              </a:ext>
            </a:extLst>
          </p:cNvPr>
          <p:cNvSpPr>
            <a:spLocks noGrp="1"/>
          </p:cNvSpPr>
          <p:nvPr>
            <p:ph type="body" sz="quarter" idx="15" hasCustomPrompt="1"/>
          </p:nvPr>
        </p:nvSpPr>
        <p:spPr>
          <a:xfrm>
            <a:off x="5237839" y="1538273"/>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9" name="Text Placeholder 14">
            <a:extLst>
              <a:ext uri="{FF2B5EF4-FFF2-40B4-BE49-F238E27FC236}">
                <a16:creationId xmlns:a16="http://schemas.microsoft.com/office/drawing/2014/main" id="{E19954FA-533A-4FF9-88B2-102C833FBD40}"/>
              </a:ext>
            </a:extLst>
          </p:cNvPr>
          <p:cNvSpPr>
            <a:spLocks noGrp="1"/>
          </p:cNvSpPr>
          <p:nvPr>
            <p:ph type="body" sz="quarter" idx="17" hasCustomPrompt="1"/>
          </p:nvPr>
        </p:nvSpPr>
        <p:spPr>
          <a:xfrm>
            <a:off x="5237839" y="5407116"/>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0" name="Text Placeholder 14">
            <a:extLst>
              <a:ext uri="{FF2B5EF4-FFF2-40B4-BE49-F238E27FC236}">
                <a16:creationId xmlns:a16="http://schemas.microsoft.com/office/drawing/2014/main" id="{E29BB699-DB47-4A35-9B5B-63C7EFC22843}"/>
              </a:ext>
            </a:extLst>
          </p:cNvPr>
          <p:cNvSpPr>
            <a:spLocks noGrp="1"/>
          </p:cNvSpPr>
          <p:nvPr>
            <p:ph type="body" sz="quarter" idx="19" hasCustomPrompt="1"/>
          </p:nvPr>
        </p:nvSpPr>
        <p:spPr>
          <a:xfrm>
            <a:off x="8441651" y="3467155"/>
            <a:ext cx="1380681"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1" name="Text Placeholder 14">
            <a:extLst>
              <a:ext uri="{FF2B5EF4-FFF2-40B4-BE49-F238E27FC236}">
                <a16:creationId xmlns:a16="http://schemas.microsoft.com/office/drawing/2014/main" id="{4EFD147E-AEE9-40FA-96D5-7DBE76033490}"/>
              </a:ext>
            </a:extLst>
          </p:cNvPr>
          <p:cNvSpPr>
            <a:spLocks noGrp="1"/>
          </p:cNvSpPr>
          <p:nvPr>
            <p:ph type="body" sz="quarter" idx="20" hasCustomPrompt="1"/>
          </p:nvPr>
        </p:nvSpPr>
        <p:spPr>
          <a:xfrm>
            <a:off x="3744687" y="2307743"/>
            <a:ext cx="1183179" cy="492025"/>
          </a:xfrm>
          <a:prstGeom prst="rect">
            <a:avLst/>
          </a:prstGeom>
        </p:spPr>
        <p:txBody>
          <a:bodyPr anchor="ctr"/>
          <a:lstStyle>
            <a:lvl1pPr marL="0" indent="0" algn="ctr">
              <a:lnSpc>
                <a:spcPct val="100000"/>
              </a:lnSpc>
              <a:buNone/>
              <a:defRPr sz="1200" cap="all" spc="200" baseline="0">
                <a:solidFill>
                  <a:schemeClr val="accent2">
                    <a:lumMod val="20000"/>
                    <a:lumOff val="80000"/>
                  </a:schemeClr>
                </a:solidFill>
                <a:latin typeface="+mj-lt"/>
              </a:defRPr>
            </a:lvl1pPr>
          </a:lstStyle>
          <a:p>
            <a:pPr lvl="0"/>
            <a:r>
              <a:rPr lang="en-US"/>
              <a:t>Click to add name</a:t>
            </a:r>
          </a:p>
        </p:txBody>
      </p:sp>
      <p:sp>
        <p:nvSpPr>
          <p:cNvPr id="12" name="Text Placeholder 14">
            <a:extLst>
              <a:ext uri="{FF2B5EF4-FFF2-40B4-BE49-F238E27FC236}">
                <a16:creationId xmlns:a16="http://schemas.microsoft.com/office/drawing/2014/main" id="{035518AB-0629-41B1-8670-DAE8C31C9998}"/>
              </a:ext>
            </a:extLst>
          </p:cNvPr>
          <p:cNvSpPr>
            <a:spLocks noGrp="1"/>
          </p:cNvSpPr>
          <p:nvPr>
            <p:ph type="body" sz="quarter" idx="21" hasCustomPrompt="1"/>
          </p:nvPr>
        </p:nvSpPr>
        <p:spPr>
          <a:xfrm>
            <a:off x="4181179" y="4420460"/>
            <a:ext cx="1183179" cy="492025"/>
          </a:xfrm>
          <a:prstGeom prst="rect">
            <a:avLst/>
          </a:prstGeom>
        </p:spPr>
        <p:txBody>
          <a:bodyPr anchor="ctr"/>
          <a:lstStyle>
            <a:lvl1pPr marL="0" indent="0" algn="ctr">
              <a:lnSpc>
                <a:spcPct val="100000"/>
              </a:lnSpc>
              <a:buNone/>
              <a:defRPr sz="1200" cap="all" spc="200" baseline="0">
                <a:solidFill>
                  <a:schemeClr val="accent1">
                    <a:lumMod val="20000"/>
                    <a:lumOff val="80000"/>
                  </a:schemeClr>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D84B55A2-EE63-46F3-80EA-C4F512388C1B}"/>
              </a:ext>
            </a:extLst>
          </p:cNvPr>
          <p:cNvSpPr>
            <a:spLocks noGrp="1"/>
          </p:cNvSpPr>
          <p:nvPr>
            <p:ph type="body" sz="quarter" idx="22" hasCustomPrompt="1"/>
          </p:nvPr>
        </p:nvSpPr>
        <p:spPr>
          <a:xfrm>
            <a:off x="2643702" y="4552190"/>
            <a:ext cx="1183179" cy="492025"/>
          </a:xfrm>
          <a:prstGeom prst="rect">
            <a:avLst/>
          </a:prstGeom>
        </p:spPr>
        <p:txBody>
          <a:bodyPr anchor="ctr"/>
          <a:lstStyle>
            <a:lvl1pPr marL="0" indent="0" algn="ctr">
              <a:lnSpc>
                <a:spcPct val="100000"/>
              </a:lnSpc>
              <a:buNone/>
              <a:defRPr sz="1200" cap="all" spc="200" baseline="0">
                <a:solidFill>
                  <a:schemeClr val="accent6">
                    <a:lumMod val="40000"/>
                    <a:lumOff val="60000"/>
                  </a:schemeClr>
                </a:solidFill>
                <a:latin typeface="+mj-lt"/>
              </a:defRPr>
            </a:lvl1pPr>
          </a:lstStyle>
          <a:p>
            <a:pPr lvl="0"/>
            <a:r>
              <a:rPr lang="en-US"/>
              <a:t>Click to add name</a:t>
            </a:r>
          </a:p>
        </p:txBody>
      </p:sp>
      <p:sp>
        <p:nvSpPr>
          <p:cNvPr id="14" name="Text Placeholder 14">
            <a:extLst>
              <a:ext uri="{FF2B5EF4-FFF2-40B4-BE49-F238E27FC236}">
                <a16:creationId xmlns:a16="http://schemas.microsoft.com/office/drawing/2014/main" id="{EDED8D5C-7B18-4E79-B6B4-E59FAC3A83D5}"/>
              </a:ext>
            </a:extLst>
          </p:cNvPr>
          <p:cNvSpPr>
            <a:spLocks noGrp="1"/>
          </p:cNvSpPr>
          <p:nvPr>
            <p:ph type="body" sz="quarter" idx="23" hasCustomPrompt="1"/>
          </p:nvPr>
        </p:nvSpPr>
        <p:spPr>
          <a:xfrm>
            <a:off x="6400052" y="4120885"/>
            <a:ext cx="1183179" cy="492025"/>
          </a:xfrm>
          <a:prstGeom prst="rect">
            <a:avLst/>
          </a:prstGeom>
        </p:spPr>
        <p:txBody>
          <a:bodyPr anchor="ctr"/>
          <a:lstStyle>
            <a:lvl1pPr marL="0" indent="0" algn="ctr">
              <a:lnSpc>
                <a:spcPct val="100000"/>
              </a:lnSpc>
              <a:buNone/>
              <a:defRPr sz="1200" cap="all" spc="200" baseline="0">
                <a:solidFill>
                  <a:schemeClr val="accent1">
                    <a:lumMod val="40000"/>
                    <a:lumOff val="60000"/>
                  </a:schemeClr>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E8B6D903-1EAA-44AD-A3D8-6256873B7A22}"/>
              </a:ext>
            </a:extLst>
          </p:cNvPr>
          <p:cNvSpPr>
            <a:spLocks noGrp="1"/>
          </p:cNvSpPr>
          <p:nvPr>
            <p:ph type="body" sz="quarter" idx="25" hasCustomPrompt="1"/>
          </p:nvPr>
        </p:nvSpPr>
        <p:spPr>
          <a:xfrm>
            <a:off x="2545032" y="3467155"/>
            <a:ext cx="1209143"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cxnSp>
        <p:nvCxnSpPr>
          <p:cNvPr id="16" name="Straight Connector 15">
            <a:extLst>
              <a:ext uri="{FF2B5EF4-FFF2-40B4-BE49-F238E27FC236}">
                <a16:creationId xmlns:a16="http://schemas.microsoft.com/office/drawing/2014/main" id="{8914974F-EEEB-4FDB-B605-14B6199844BA}"/>
              </a:ext>
            </a:extLst>
          </p:cNvPr>
          <p:cNvCxnSpPr>
            <a:cxnSpLocks/>
          </p:cNvCxnSpPr>
          <p:nvPr userDrawn="1"/>
        </p:nvCxnSpPr>
        <p:spPr>
          <a:xfrm>
            <a:off x="3758002" y="3713168"/>
            <a:ext cx="4683649"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FCFFB4C-5408-479D-88E2-42F8897706C7}"/>
              </a:ext>
            </a:extLst>
          </p:cNvPr>
          <p:cNvCxnSpPr>
            <a:cxnSpLocks/>
          </p:cNvCxnSpPr>
          <p:nvPr userDrawn="1"/>
        </p:nvCxnSpPr>
        <p:spPr>
          <a:xfrm flipV="1">
            <a:off x="6091322" y="2030298"/>
            <a:ext cx="4678" cy="3376818"/>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8" name="Text Placeholder 14">
            <a:extLst>
              <a:ext uri="{FF2B5EF4-FFF2-40B4-BE49-F238E27FC236}">
                <a16:creationId xmlns:a16="http://schemas.microsoft.com/office/drawing/2014/main" id="{9D316786-C25C-4139-9C9E-B55FEA3C4AC0}"/>
              </a:ext>
            </a:extLst>
          </p:cNvPr>
          <p:cNvSpPr>
            <a:spLocks noGrp="1"/>
          </p:cNvSpPr>
          <p:nvPr>
            <p:ph type="body" sz="quarter" idx="26" hasCustomPrompt="1"/>
          </p:nvPr>
        </p:nvSpPr>
        <p:spPr>
          <a:xfrm>
            <a:off x="6754219" y="2067508"/>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DC43FD24-D855-40FC-85C4-87ED3F64AA2C}"/>
              </a:ext>
            </a:extLst>
          </p:cNvPr>
          <p:cNvSpPr>
            <a:spLocks noGrp="1"/>
          </p:cNvSpPr>
          <p:nvPr>
            <p:ph type="body" sz="quarter" idx="24" hasCustomPrompt="1"/>
          </p:nvPr>
        </p:nvSpPr>
        <p:spPr>
          <a:xfrm>
            <a:off x="7860695" y="4820889"/>
            <a:ext cx="1183179" cy="492025"/>
          </a:xfrm>
          <a:prstGeom prst="rect">
            <a:avLst/>
          </a:prstGeom>
        </p:spPr>
        <p:txBody>
          <a:bodyPr anchor="ctr"/>
          <a:lstStyle>
            <a:lvl1pPr marL="0" indent="0" algn="ctr">
              <a:lnSpc>
                <a:spcPct val="100000"/>
              </a:lnSpc>
              <a:buNone/>
              <a:defRPr sz="1200" cap="all" spc="200" baseline="0">
                <a:solidFill>
                  <a:schemeClr val="accent4"/>
                </a:solidFill>
                <a:latin typeface="+mj-lt"/>
              </a:defRPr>
            </a:lvl1pPr>
          </a:lstStyle>
          <a:p>
            <a:pPr lvl="0"/>
            <a:r>
              <a:rPr lang="en-US"/>
              <a:t>Click to add name</a:t>
            </a:r>
          </a:p>
        </p:txBody>
      </p:sp>
      <p:sp>
        <p:nvSpPr>
          <p:cNvPr id="2" name="Title 1">
            <a:extLst>
              <a:ext uri="{FF2B5EF4-FFF2-40B4-BE49-F238E27FC236}">
                <a16:creationId xmlns:a16="http://schemas.microsoft.com/office/drawing/2014/main" id="{2C07A013-A59B-4367-9832-ED55A6D25280}"/>
              </a:ext>
            </a:extLst>
          </p:cNvPr>
          <p:cNvSpPr>
            <a:spLocks noGrp="1"/>
          </p:cNvSpPr>
          <p:nvPr>
            <p:ph type="title" hasCustomPrompt="1"/>
          </p:nvPr>
        </p:nvSpPr>
        <p:spPr>
          <a:xfrm>
            <a:off x="794508" y="715939"/>
            <a:ext cx="4864608" cy="365760"/>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32858851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D1F00DA-5D59-4EDE-BA9C-D312B3FBBAF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94C3578F-2A0F-4E30-AF4A-8F796929EE04}"/>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01F6CA51-E5DC-4FC3-92F6-D5EC783C0A8A}"/>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A10E530-F1C5-4166-A95F-3F8D022CCD74}"/>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Text Placeholder 14">
            <a:extLst>
              <a:ext uri="{FF2B5EF4-FFF2-40B4-BE49-F238E27FC236}">
                <a16:creationId xmlns:a16="http://schemas.microsoft.com/office/drawing/2014/main" id="{191453D1-9488-4F30-8223-1CB500BDC2F1}"/>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12" name="Text Placeholder 14">
            <a:extLst>
              <a:ext uri="{FF2B5EF4-FFF2-40B4-BE49-F238E27FC236}">
                <a16:creationId xmlns:a16="http://schemas.microsoft.com/office/drawing/2014/main" id="{4882AD8A-D4BD-4E12-8458-AC021F93B15C}"/>
              </a:ext>
            </a:extLst>
          </p:cNvPr>
          <p:cNvSpPr>
            <a:spLocks noGrp="1"/>
          </p:cNvSpPr>
          <p:nvPr>
            <p:ph type="body" sz="quarter" idx="26" hasCustomPrompt="1"/>
          </p:nvPr>
        </p:nvSpPr>
        <p:spPr>
          <a:xfrm>
            <a:off x="1973698"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3" name="Text Placeholder 14">
            <a:extLst>
              <a:ext uri="{FF2B5EF4-FFF2-40B4-BE49-F238E27FC236}">
                <a16:creationId xmlns:a16="http://schemas.microsoft.com/office/drawing/2014/main" id="{3DF3AAFC-DA9A-4A72-BBF9-5A097BC5950E}"/>
              </a:ext>
            </a:extLst>
          </p:cNvPr>
          <p:cNvSpPr>
            <a:spLocks noGrp="1"/>
          </p:cNvSpPr>
          <p:nvPr>
            <p:ph type="body" sz="quarter" idx="27" hasCustomPrompt="1"/>
          </p:nvPr>
        </p:nvSpPr>
        <p:spPr>
          <a:xfrm>
            <a:off x="5202976"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4" name="Text Placeholder 14">
            <a:extLst>
              <a:ext uri="{FF2B5EF4-FFF2-40B4-BE49-F238E27FC236}">
                <a16:creationId xmlns:a16="http://schemas.microsoft.com/office/drawing/2014/main" id="{2FF48EEE-6AEC-4E37-AD5C-EEB74BA0CEDB}"/>
              </a:ext>
            </a:extLst>
          </p:cNvPr>
          <p:cNvSpPr>
            <a:spLocks noGrp="1"/>
          </p:cNvSpPr>
          <p:nvPr>
            <p:ph type="body" sz="quarter" idx="28" hasCustomPrompt="1"/>
          </p:nvPr>
        </p:nvSpPr>
        <p:spPr>
          <a:xfrm>
            <a:off x="8346652"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5" name="Text Placeholder 14">
            <a:extLst>
              <a:ext uri="{FF2B5EF4-FFF2-40B4-BE49-F238E27FC236}">
                <a16:creationId xmlns:a16="http://schemas.microsoft.com/office/drawing/2014/main" id="{32066EA2-51F1-4F13-8E1B-89600E879074}"/>
              </a:ext>
            </a:extLst>
          </p:cNvPr>
          <p:cNvSpPr>
            <a:spLocks noGrp="1"/>
          </p:cNvSpPr>
          <p:nvPr>
            <p:ph type="body" sz="quarter" idx="13" hasCustomPrompt="1"/>
          </p:nvPr>
        </p:nvSpPr>
        <p:spPr>
          <a:xfrm>
            <a:off x="1591695"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F14EBD1B-595C-4A54-92C8-3C5427E15C45}"/>
              </a:ext>
            </a:extLst>
          </p:cNvPr>
          <p:cNvSpPr>
            <a:spLocks noGrp="1"/>
          </p:cNvSpPr>
          <p:nvPr>
            <p:ph type="body" sz="quarter" idx="29" hasCustomPrompt="1"/>
          </p:nvPr>
        </p:nvSpPr>
        <p:spPr>
          <a:xfrm>
            <a:off x="4820973" y="4042387"/>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B64F77B9-03A9-4E3E-B656-D3C0FBE25AB5}"/>
              </a:ext>
            </a:extLst>
          </p:cNvPr>
          <p:cNvSpPr>
            <a:spLocks noGrp="1"/>
          </p:cNvSpPr>
          <p:nvPr>
            <p:ph type="body" sz="quarter" idx="30" hasCustomPrompt="1"/>
          </p:nvPr>
        </p:nvSpPr>
        <p:spPr>
          <a:xfrm>
            <a:off x="7964649"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DFFECFB3-5650-476F-BB54-8A2A45F8AE7F}"/>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25219853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3D91600-3E99-42F4-85C2-60F442CD5E7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22" name="Content Placeholder 8">
            <a:extLst>
              <a:ext uri="{FF2B5EF4-FFF2-40B4-BE49-F238E27FC236}">
                <a16:creationId xmlns:a16="http://schemas.microsoft.com/office/drawing/2014/main" id="{30B4BBA3-2E4B-4AF2-8A2B-92DD019631E8}"/>
              </a:ext>
            </a:extLst>
          </p:cNvPr>
          <p:cNvSpPr>
            <a:spLocks noGrp="1"/>
          </p:cNvSpPr>
          <p:nvPr>
            <p:ph sz="quarter" idx="39"/>
          </p:nvPr>
        </p:nvSpPr>
        <p:spPr>
          <a:xfrm>
            <a:off x="6266428"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14">
            <a:extLst>
              <a:ext uri="{FF2B5EF4-FFF2-40B4-BE49-F238E27FC236}">
                <a16:creationId xmlns:a16="http://schemas.microsoft.com/office/drawing/2014/main" id="{44460CAC-F6F8-43F8-93F5-188B790DEE63}"/>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3" name="Date Placeholder 2">
            <a:extLst>
              <a:ext uri="{FF2B5EF4-FFF2-40B4-BE49-F238E27FC236}">
                <a16:creationId xmlns:a16="http://schemas.microsoft.com/office/drawing/2014/main" id="{6968D310-58F4-4A10-A286-9B42AECFDD18}"/>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6C868E10-EEA7-4017-B7CA-17B5EB23C4EC}"/>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C2B014CA-8BED-467C-AC80-6DC5B3DDC405}"/>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78" name="Text Placeholder 14">
            <a:extLst>
              <a:ext uri="{FF2B5EF4-FFF2-40B4-BE49-F238E27FC236}">
                <a16:creationId xmlns:a16="http://schemas.microsoft.com/office/drawing/2014/main" id="{2C4E099A-EEE4-40B4-B9B5-32A5A981F951}"/>
              </a:ext>
            </a:extLst>
          </p:cNvPr>
          <p:cNvSpPr>
            <a:spLocks noGrp="1"/>
          </p:cNvSpPr>
          <p:nvPr>
            <p:ph type="body" sz="quarter" idx="36" hasCustomPrompt="1"/>
          </p:nvPr>
        </p:nvSpPr>
        <p:spPr>
          <a:xfrm>
            <a:off x="905410" y="2333977"/>
            <a:ext cx="5007023"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79" name="Text Placeholder 14">
            <a:extLst>
              <a:ext uri="{FF2B5EF4-FFF2-40B4-BE49-F238E27FC236}">
                <a16:creationId xmlns:a16="http://schemas.microsoft.com/office/drawing/2014/main" id="{51338F1A-6EF2-4AA5-9EE8-628C9D57C270}"/>
              </a:ext>
            </a:extLst>
          </p:cNvPr>
          <p:cNvSpPr>
            <a:spLocks noGrp="1"/>
          </p:cNvSpPr>
          <p:nvPr>
            <p:ph type="body" sz="quarter" idx="37" hasCustomPrompt="1"/>
          </p:nvPr>
        </p:nvSpPr>
        <p:spPr>
          <a:xfrm>
            <a:off x="6279569" y="2339781"/>
            <a:ext cx="4993148"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19" name="Title 1">
            <a:extLst>
              <a:ext uri="{FF2B5EF4-FFF2-40B4-BE49-F238E27FC236}">
                <a16:creationId xmlns:a16="http://schemas.microsoft.com/office/drawing/2014/main" id="{DF744EAD-73E9-49F3-9CA4-9A344EB625D9}"/>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
        <p:nvSpPr>
          <p:cNvPr id="9" name="Content Placeholder 8">
            <a:extLst>
              <a:ext uri="{FF2B5EF4-FFF2-40B4-BE49-F238E27FC236}">
                <a16:creationId xmlns:a16="http://schemas.microsoft.com/office/drawing/2014/main" id="{ACB4710E-545B-4940-B69A-359188335AD3}"/>
              </a:ext>
            </a:extLst>
          </p:cNvPr>
          <p:cNvSpPr>
            <a:spLocks noGrp="1"/>
          </p:cNvSpPr>
          <p:nvPr>
            <p:ph sz="quarter" idx="38"/>
          </p:nvPr>
        </p:nvSpPr>
        <p:spPr>
          <a:xfrm>
            <a:off x="919283"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502702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9533791-52F7-40F6-B230-7BF6C505CCD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DE68A0C5-BEED-4BC5-ACD5-3F28EDE19EE3}"/>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B35EA781-4C22-4390-A03C-CA5DCCB7A2B1}"/>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6FE694A4-07AC-48C4-A560-162C1F4ECD49}"/>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6" name="Text Placeholder 14">
            <a:extLst>
              <a:ext uri="{FF2B5EF4-FFF2-40B4-BE49-F238E27FC236}">
                <a16:creationId xmlns:a16="http://schemas.microsoft.com/office/drawing/2014/main" id="{2A6B27A0-0449-46AE-A770-EBB281A1A953}"/>
              </a:ext>
            </a:extLst>
          </p:cNvPr>
          <p:cNvSpPr>
            <a:spLocks noGrp="1"/>
          </p:cNvSpPr>
          <p:nvPr>
            <p:ph type="body" sz="quarter" idx="17" hasCustomPrompt="1"/>
          </p:nvPr>
        </p:nvSpPr>
        <p:spPr>
          <a:xfrm>
            <a:off x="171234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1E70DE9B-2CDE-44B6-9307-FC12D873CA40}"/>
              </a:ext>
            </a:extLst>
          </p:cNvPr>
          <p:cNvSpPr>
            <a:spLocks noGrp="1"/>
          </p:cNvSpPr>
          <p:nvPr>
            <p:ph type="body" sz="quarter" idx="18" hasCustomPrompt="1"/>
          </p:nvPr>
        </p:nvSpPr>
        <p:spPr>
          <a:xfrm>
            <a:off x="250176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23B5183-98F9-43BF-BE37-2AE0A049EA8B}"/>
              </a:ext>
            </a:extLst>
          </p:cNvPr>
          <p:cNvSpPr>
            <a:spLocks noGrp="1"/>
          </p:cNvSpPr>
          <p:nvPr>
            <p:ph type="body" sz="quarter" idx="19" hasCustomPrompt="1"/>
          </p:nvPr>
        </p:nvSpPr>
        <p:spPr>
          <a:xfrm>
            <a:off x="329117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49DAB7F1-F6E7-4F92-B252-D9B81196A3A9}"/>
              </a:ext>
            </a:extLst>
          </p:cNvPr>
          <p:cNvSpPr>
            <a:spLocks noGrp="1"/>
          </p:cNvSpPr>
          <p:nvPr>
            <p:ph type="body" sz="quarter" idx="20" hasCustomPrompt="1"/>
          </p:nvPr>
        </p:nvSpPr>
        <p:spPr>
          <a:xfrm>
            <a:off x="408059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4037F0E4-C57B-4033-B973-C69A03D97024}"/>
              </a:ext>
            </a:extLst>
          </p:cNvPr>
          <p:cNvSpPr>
            <a:spLocks noGrp="1"/>
          </p:cNvSpPr>
          <p:nvPr>
            <p:ph type="body" sz="quarter" idx="21" hasCustomPrompt="1"/>
          </p:nvPr>
        </p:nvSpPr>
        <p:spPr>
          <a:xfrm>
            <a:off x="4810807" y="3170170"/>
            <a:ext cx="61531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85DAD742-736F-42D3-99FC-6046CF57A7A3}"/>
              </a:ext>
            </a:extLst>
          </p:cNvPr>
          <p:cNvSpPr>
            <a:spLocks noGrp="1"/>
          </p:cNvSpPr>
          <p:nvPr>
            <p:ph type="body" sz="quarter" idx="22" hasCustomPrompt="1"/>
          </p:nvPr>
        </p:nvSpPr>
        <p:spPr>
          <a:xfrm>
            <a:off x="565942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53EC6732-F61D-431C-88C9-BAA5039B6BB6}"/>
              </a:ext>
            </a:extLst>
          </p:cNvPr>
          <p:cNvSpPr>
            <a:spLocks noGrp="1"/>
          </p:cNvSpPr>
          <p:nvPr>
            <p:ph type="body" sz="quarter" idx="23" hasCustomPrompt="1"/>
          </p:nvPr>
        </p:nvSpPr>
        <p:spPr>
          <a:xfrm>
            <a:off x="644883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B8218F9A-C149-4D30-8437-B9D8C0DAF1D1}"/>
              </a:ext>
            </a:extLst>
          </p:cNvPr>
          <p:cNvSpPr>
            <a:spLocks noGrp="1"/>
          </p:cNvSpPr>
          <p:nvPr>
            <p:ph type="body" sz="quarter" idx="24" hasCustomPrompt="1"/>
          </p:nvPr>
        </p:nvSpPr>
        <p:spPr>
          <a:xfrm>
            <a:off x="723825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BCA166BB-F293-4289-B0EB-57580EC9608B}"/>
              </a:ext>
            </a:extLst>
          </p:cNvPr>
          <p:cNvSpPr>
            <a:spLocks noGrp="1"/>
          </p:cNvSpPr>
          <p:nvPr>
            <p:ph type="body" sz="quarter" idx="25" hasCustomPrompt="1"/>
          </p:nvPr>
        </p:nvSpPr>
        <p:spPr>
          <a:xfrm>
            <a:off x="802766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77397369-CCB5-450E-8FD1-46B3B54F6B89}"/>
              </a:ext>
            </a:extLst>
          </p:cNvPr>
          <p:cNvSpPr>
            <a:spLocks noGrp="1"/>
          </p:cNvSpPr>
          <p:nvPr>
            <p:ph type="body" sz="quarter" idx="26" hasCustomPrompt="1"/>
          </p:nvPr>
        </p:nvSpPr>
        <p:spPr>
          <a:xfrm>
            <a:off x="881708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78252082-BCF2-4955-B695-35F48EF76FD9}"/>
              </a:ext>
            </a:extLst>
          </p:cNvPr>
          <p:cNvSpPr>
            <a:spLocks noGrp="1"/>
          </p:cNvSpPr>
          <p:nvPr>
            <p:ph type="body" sz="quarter" idx="27" hasCustomPrompt="1"/>
          </p:nvPr>
        </p:nvSpPr>
        <p:spPr>
          <a:xfrm>
            <a:off x="960649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AF998D11-3FAA-4712-8C34-404C1BDCECBD}"/>
              </a:ext>
            </a:extLst>
          </p:cNvPr>
          <p:cNvSpPr>
            <a:spLocks noGrp="1"/>
          </p:cNvSpPr>
          <p:nvPr>
            <p:ph type="body" sz="quarter" idx="28" hasCustomPrompt="1"/>
          </p:nvPr>
        </p:nvSpPr>
        <p:spPr>
          <a:xfrm>
            <a:off x="10395907"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2AA33C54-3898-452E-979F-F1B5853E737C}"/>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0569AA0A-65D1-4456-9A14-327E6CE6DF6A}"/>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028EB91C-9303-4EB3-886A-E5DA884A80FD}"/>
              </a:ext>
            </a:extLst>
          </p:cNvPr>
          <p:cNvSpPr>
            <a:spLocks noGrp="1"/>
          </p:cNvSpPr>
          <p:nvPr>
            <p:ph type="body" sz="quarter" idx="31" hasCustomPrompt="1"/>
          </p:nvPr>
        </p:nvSpPr>
        <p:spPr>
          <a:xfrm>
            <a:off x="329117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4A47908B-3F69-4786-9C40-C12392133F05}"/>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378EEBEC-FDBD-4D14-ADCA-4C72B269E993}"/>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044989A5-8040-43C0-BE05-6A79C3BE6378}"/>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52581A3A-F479-4780-81BE-CCBCF398141A}"/>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3D361DBA-153A-4846-BDA4-CC63FF94744D}"/>
              </a:ext>
            </a:extLst>
          </p:cNvPr>
          <p:cNvSpPr>
            <a:spLocks noGrp="1"/>
          </p:cNvSpPr>
          <p:nvPr>
            <p:ph type="body" sz="quarter" idx="36" hasCustomPrompt="1"/>
          </p:nvPr>
        </p:nvSpPr>
        <p:spPr>
          <a:xfrm>
            <a:off x="723825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78FB324E-EE00-4CC5-9F81-5EF71F305031}"/>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8AA454F-F92D-4844-92A6-A3FEDD88B302}"/>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651BCA7B-5BF4-4A0F-95C1-2014315E80B1}"/>
              </a:ext>
            </a:extLst>
          </p:cNvPr>
          <p:cNvSpPr>
            <a:spLocks noGrp="1"/>
          </p:cNvSpPr>
          <p:nvPr>
            <p:ph type="body" sz="quarter" idx="39" hasCustomPrompt="1"/>
          </p:nvPr>
        </p:nvSpPr>
        <p:spPr>
          <a:xfrm>
            <a:off x="960649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7E3F41F1-0E06-45ED-894F-7F38510C2728}"/>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52" name="Text Placeholder 14">
            <a:extLst>
              <a:ext uri="{FF2B5EF4-FFF2-40B4-BE49-F238E27FC236}">
                <a16:creationId xmlns:a16="http://schemas.microsoft.com/office/drawing/2014/main" id="{C02572F8-1812-49D5-B24A-088659DE9FC7}"/>
              </a:ext>
            </a:extLst>
          </p:cNvPr>
          <p:cNvSpPr>
            <a:spLocks noGrp="1"/>
          </p:cNvSpPr>
          <p:nvPr>
            <p:ph type="body" sz="quarter" idx="41" hasCustomPrompt="1"/>
          </p:nvPr>
        </p:nvSpPr>
        <p:spPr>
          <a:xfrm>
            <a:off x="653772" y="2763180"/>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3" name="Text Placeholder 14">
            <a:extLst>
              <a:ext uri="{FF2B5EF4-FFF2-40B4-BE49-F238E27FC236}">
                <a16:creationId xmlns:a16="http://schemas.microsoft.com/office/drawing/2014/main" id="{453EA1A1-A67D-4132-9EA0-584E8FA796C3}"/>
              </a:ext>
            </a:extLst>
          </p:cNvPr>
          <p:cNvSpPr>
            <a:spLocks noGrp="1"/>
          </p:cNvSpPr>
          <p:nvPr>
            <p:ph type="body" sz="quarter" idx="42" hasCustomPrompt="1"/>
          </p:nvPr>
        </p:nvSpPr>
        <p:spPr>
          <a:xfrm>
            <a:off x="653772" y="4449967"/>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4" name="Text Placeholder 14">
            <a:extLst>
              <a:ext uri="{FF2B5EF4-FFF2-40B4-BE49-F238E27FC236}">
                <a16:creationId xmlns:a16="http://schemas.microsoft.com/office/drawing/2014/main" id="{658BFCC4-C261-4874-8195-FDA3C5001E05}"/>
              </a:ext>
            </a:extLst>
          </p:cNvPr>
          <p:cNvSpPr>
            <a:spLocks noGrp="1"/>
          </p:cNvSpPr>
          <p:nvPr>
            <p:ph type="body" sz="quarter" idx="43" hasCustomPrompt="1"/>
          </p:nvPr>
        </p:nvSpPr>
        <p:spPr>
          <a:xfrm>
            <a:off x="202936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158708C7-ABA0-43E5-BB89-A1B7B2C45233}"/>
              </a:ext>
            </a:extLst>
          </p:cNvPr>
          <p:cNvSpPr>
            <a:spLocks noGrp="1"/>
          </p:cNvSpPr>
          <p:nvPr>
            <p:ph type="body" sz="quarter" idx="44" hasCustomPrompt="1"/>
          </p:nvPr>
        </p:nvSpPr>
        <p:spPr>
          <a:xfrm>
            <a:off x="4397612"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2AE59213-95B1-4597-AD8C-D55D96D561EA}"/>
              </a:ext>
            </a:extLst>
          </p:cNvPr>
          <p:cNvSpPr>
            <a:spLocks noGrp="1"/>
          </p:cNvSpPr>
          <p:nvPr>
            <p:ph type="body" sz="quarter" idx="45" hasCustomPrompt="1"/>
          </p:nvPr>
        </p:nvSpPr>
        <p:spPr>
          <a:xfrm>
            <a:off x="834468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2B9A460E-592F-41EA-9F9C-8953AFAC2236}"/>
              </a:ext>
            </a:extLst>
          </p:cNvPr>
          <p:cNvSpPr>
            <a:spLocks noGrp="1"/>
          </p:cNvSpPr>
          <p:nvPr>
            <p:ph type="body" sz="quarter" idx="46" hasCustomPrompt="1"/>
          </p:nvPr>
        </p:nvSpPr>
        <p:spPr>
          <a:xfrm>
            <a:off x="202936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3065B3A8-F99B-47E6-B517-D93AC0FC4501}"/>
              </a:ext>
            </a:extLst>
          </p:cNvPr>
          <p:cNvSpPr>
            <a:spLocks noGrp="1"/>
          </p:cNvSpPr>
          <p:nvPr>
            <p:ph type="body" sz="quarter" idx="47" hasCustomPrompt="1"/>
          </p:nvPr>
        </p:nvSpPr>
        <p:spPr>
          <a:xfrm>
            <a:off x="5976442" y="3862599"/>
            <a:ext cx="1440088" cy="549318"/>
          </a:xfrm>
          <a:prstGeom prst="rect">
            <a:avLst/>
          </a:prstGeom>
        </p:spPr>
        <p:txBody>
          <a:bodyPr anchor="b"/>
          <a:lstStyle>
            <a:lvl1pPr marL="0" indent="0" algn="ctr">
              <a:lnSpc>
                <a:spcPct val="100000"/>
              </a:lnSpc>
              <a:spcBef>
                <a:spcPts val="0"/>
              </a:spcBef>
              <a:buNone/>
              <a:defRPr sz="1400" b="1" cap="none" spc="100" baseline="0">
                <a:solidFill>
                  <a:schemeClr val="accent6"/>
                </a:solidFill>
                <a:latin typeface="+mn-lt"/>
              </a:defRPr>
            </a:lvl1pPr>
          </a:lstStyle>
          <a:p>
            <a:pPr lvl="0"/>
            <a:r>
              <a:rPr lang="en-US"/>
              <a:t>Click to add text</a:t>
            </a:r>
          </a:p>
        </p:txBody>
      </p:sp>
      <p:sp>
        <p:nvSpPr>
          <p:cNvPr id="59" name="Text Placeholder 14">
            <a:extLst>
              <a:ext uri="{FF2B5EF4-FFF2-40B4-BE49-F238E27FC236}">
                <a16:creationId xmlns:a16="http://schemas.microsoft.com/office/drawing/2014/main" id="{B2187073-BC0A-4137-A204-D35C44CD7F87}"/>
              </a:ext>
            </a:extLst>
          </p:cNvPr>
          <p:cNvSpPr>
            <a:spLocks noGrp="1"/>
          </p:cNvSpPr>
          <p:nvPr>
            <p:ph type="body" sz="quarter" idx="48" hasCustomPrompt="1"/>
          </p:nvPr>
        </p:nvSpPr>
        <p:spPr>
          <a:xfrm>
            <a:off x="992351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40" name="Title 1">
            <a:extLst>
              <a:ext uri="{FF2B5EF4-FFF2-40B4-BE49-F238E27FC236}">
                <a16:creationId xmlns:a16="http://schemas.microsoft.com/office/drawing/2014/main" id="{35F35AF6-FBA2-4CA2-8A1F-2C977E6C9754}"/>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1558216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C89BE0-E34D-48FA-8ED2-CA69BFBC4FB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13" name="Picture Placeholder 7">
            <a:extLst>
              <a:ext uri="{FF2B5EF4-FFF2-40B4-BE49-F238E27FC236}">
                <a16:creationId xmlns:a16="http://schemas.microsoft.com/office/drawing/2014/main" id="{AB20A778-FBFD-4ED2-8E9B-6645F59A4D16}"/>
              </a:ext>
            </a:extLst>
          </p:cNvPr>
          <p:cNvSpPr>
            <a:spLocks noGrp="1"/>
          </p:cNvSpPr>
          <p:nvPr>
            <p:ph type="pic" sz="quarter" idx="14" hasCustomPrompt="1"/>
          </p:nvPr>
        </p:nvSpPr>
        <p:spPr>
          <a:xfrm>
            <a:off x="7179732" y="0"/>
            <a:ext cx="5012268" cy="6867376"/>
          </a:xfrm>
        </p:spPr>
        <p:txBody>
          <a:bodyPr/>
          <a:lstStyle>
            <a:lvl1pPr marL="0" indent="0" algn="ctr">
              <a:buNone/>
              <a:defRPr>
                <a:solidFill>
                  <a:schemeClr val="bg1"/>
                </a:solidFill>
              </a:defRPr>
            </a:lvl1pPr>
          </a:lstStyle>
          <a:p>
            <a:r>
              <a:rPr lang="en-US" dirty="0"/>
              <a:t>Click to add photo</a:t>
            </a:r>
          </a:p>
        </p:txBody>
      </p:sp>
      <p:sp>
        <p:nvSpPr>
          <p:cNvPr id="8" name="Picture Placeholder 7">
            <a:extLst>
              <a:ext uri="{FF2B5EF4-FFF2-40B4-BE49-F238E27FC236}">
                <a16:creationId xmlns:a16="http://schemas.microsoft.com/office/drawing/2014/main" id="{3B12CF59-4802-4969-8645-8E2014DF0AB6}"/>
              </a:ext>
            </a:extLst>
          </p:cNvPr>
          <p:cNvSpPr>
            <a:spLocks noGrp="1"/>
          </p:cNvSpPr>
          <p:nvPr>
            <p:ph type="pic" sz="quarter" idx="13" hasCustomPrompt="1"/>
          </p:nvPr>
        </p:nvSpPr>
        <p:spPr>
          <a:xfrm>
            <a:off x="7179732" y="0"/>
            <a:ext cx="5012267" cy="6867376"/>
          </a:xfrm>
        </p:spPr>
        <p:txBody>
          <a:bodyPr/>
          <a:lstStyle>
            <a:lvl1pPr marL="0" indent="0" algn="ctr">
              <a:buNone/>
              <a:defRPr>
                <a:solidFill>
                  <a:schemeClr val="bg1"/>
                </a:solidFill>
              </a:defRPr>
            </a:lvl1pPr>
          </a:lstStyle>
          <a:p>
            <a:r>
              <a:rPr lang="en-US" dirty="0"/>
              <a:t>Click to add photo</a:t>
            </a:r>
          </a:p>
        </p:txBody>
      </p:sp>
      <p:sp>
        <p:nvSpPr>
          <p:cNvPr id="3" name="Date Placeholder 2">
            <a:extLst>
              <a:ext uri="{FF2B5EF4-FFF2-40B4-BE49-F238E27FC236}">
                <a16:creationId xmlns:a16="http://schemas.microsoft.com/office/drawing/2014/main" id="{523CB959-A5D6-4887-9B77-916F0EA10660}"/>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E8C0AFFF-66EA-44D7-828D-244A190B13B2}"/>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4D589006-A738-42A2-B328-34F70A778A89}"/>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Title 1">
            <a:extLst>
              <a:ext uri="{FF2B5EF4-FFF2-40B4-BE49-F238E27FC236}">
                <a16:creationId xmlns:a16="http://schemas.microsoft.com/office/drawing/2014/main" id="{473E75D8-7274-49D2-8CF2-0E990C29CCA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dirty="0"/>
              <a:t>Click to add title</a:t>
            </a:r>
          </a:p>
        </p:txBody>
      </p:sp>
      <p:sp>
        <p:nvSpPr>
          <p:cNvPr id="6" name="Content Placeholder 5">
            <a:extLst>
              <a:ext uri="{FF2B5EF4-FFF2-40B4-BE49-F238E27FC236}">
                <a16:creationId xmlns:a16="http://schemas.microsoft.com/office/drawing/2014/main" id="{28591683-9C5C-45D2-A241-FC48B66B50DB}"/>
              </a:ext>
            </a:extLst>
          </p:cNvPr>
          <p:cNvSpPr>
            <a:spLocks noGrp="1"/>
          </p:cNvSpPr>
          <p:nvPr>
            <p:ph sz="quarter" idx="15"/>
          </p:nvPr>
        </p:nvSpPr>
        <p:spPr>
          <a:xfrm>
            <a:off x="793750" y="1238250"/>
            <a:ext cx="5422392" cy="45902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4096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The Team">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39293AB-35CB-4344-A710-9C0BF396AEA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AE5B5434-FC37-4DD2-AA81-6499AA6FB246}"/>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E8DC474A-5DF9-4EA3-A273-CA3941061639}"/>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DF6B1742-3B51-4EFC-8A04-CD872DE4EC37}"/>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9" name="Rectangle 8">
            <a:extLst>
              <a:ext uri="{FF2B5EF4-FFF2-40B4-BE49-F238E27FC236}">
                <a16:creationId xmlns:a16="http://schemas.microsoft.com/office/drawing/2014/main" id="{425C06A4-0C2D-4746-83C3-410A9B469E89}"/>
              </a:ext>
            </a:extLst>
          </p:cNvPr>
          <p:cNvSpPr/>
          <p:nvPr userDrawn="1"/>
        </p:nvSpPr>
        <p:spPr>
          <a:xfrm>
            <a:off x="739302" y="739302"/>
            <a:ext cx="10713396" cy="5379396"/>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9">
            <a:extLst>
              <a:ext uri="{FF2B5EF4-FFF2-40B4-BE49-F238E27FC236}">
                <a16:creationId xmlns:a16="http://schemas.microsoft.com/office/drawing/2014/main" id="{890CF5DC-D21B-4DF3-8248-1F809124AD98}"/>
              </a:ext>
            </a:extLst>
          </p:cNvPr>
          <p:cNvSpPr>
            <a:spLocks noGrp="1"/>
          </p:cNvSpPr>
          <p:nvPr>
            <p:ph type="pic" sz="quarter" idx="15" hasCustomPrompt="1"/>
          </p:nvPr>
        </p:nvSpPr>
        <p:spPr>
          <a:xfrm>
            <a:off x="1803737" y="2804053"/>
            <a:ext cx="1487419" cy="1498417"/>
          </a:xfrm>
          <a:prstGeom prst="rect">
            <a:avLst/>
          </a:prstGeom>
        </p:spPr>
        <p:txBody>
          <a:bodyPr/>
          <a:lstStyle>
            <a:lvl1pPr marL="0" indent="0" algn="ctr">
              <a:buNone/>
              <a:defRPr/>
            </a:lvl1pPr>
          </a:lstStyle>
          <a:p>
            <a:r>
              <a:rPr lang="en-US" dirty="0"/>
              <a:t>Click to add photo</a:t>
            </a:r>
          </a:p>
        </p:txBody>
      </p:sp>
      <p:sp>
        <p:nvSpPr>
          <p:cNvPr id="14" name="Text Placeholder 10">
            <a:extLst>
              <a:ext uri="{FF2B5EF4-FFF2-40B4-BE49-F238E27FC236}">
                <a16:creationId xmlns:a16="http://schemas.microsoft.com/office/drawing/2014/main" id="{BEE26967-C0C7-4310-90FC-F1914D2403E8}"/>
              </a:ext>
            </a:extLst>
          </p:cNvPr>
          <p:cNvSpPr>
            <a:spLocks noGrp="1"/>
          </p:cNvSpPr>
          <p:nvPr>
            <p:ph type="body" sz="quarter" idx="18" hasCustomPrompt="1"/>
          </p:nvPr>
        </p:nvSpPr>
        <p:spPr>
          <a:xfrm>
            <a:off x="1488239"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15" name="Text Placeholder 10">
            <a:extLst>
              <a:ext uri="{FF2B5EF4-FFF2-40B4-BE49-F238E27FC236}">
                <a16:creationId xmlns:a16="http://schemas.microsoft.com/office/drawing/2014/main" id="{3CA187B6-5AE8-4D11-8E79-63677F474D26}"/>
              </a:ext>
            </a:extLst>
          </p:cNvPr>
          <p:cNvSpPr>
            <a:spLocks noGrp="1"/>
          </p:cNvSpPr>
          <p:nvPr>
            <p:ph type="body" sz="quarter" idx="19" hasCustomPrompt="1"/>
          </p:nvPr>
        </p:nvSpPr>
        <p:spPr>
          <a:xfrm>
            <a:off x="1488239"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16" name="Picture Placeholder 9">
            <a:extLst>
              <a:ext uri="{FF2B5EF4-FFF2-40B4-BE49-F238E27FC236}">
                <a16:creationId xmlns:a16="http://schemas.microsoft.com/office/drawing/2014/main" id="{A72BAC04-D935-470E-B6B5-E9CCE70D11F4}"/>
              </a:ext>
            </a:extLst>
          </p:cNvPr>
          <p:cNvSpPr>
            <a:spLocks noGrp="1"/>
          </p:cNvSpPr>
          <p:nvPr>
            <p:ph type="pic" sz="quarter" idx="20" hasCustomPrompt="1"/>
          </p:nvPr>
        </p:nvSpPr>
        <p:spPr>
          <a:xfrm>
            <a:off x="4175961" y="2804053"/>
            <a:ext cx="1487419" cy="1498417"/>
          </a:xfrm>
          <a:prstGeom prst="rect">
            <a:avLst/>
          </a:prstGeom>
        </p:spPr>
        <p:txBody>
          <a:bodyPr/>
          <a:lstStyle>
            <a:lvl1pPr marL="0" indent="0" algn="ctr">
              <a:buNone/>
              <a:defRPr/>
            </a:lvl1pPr>
          </a:lstStyle>
          <a:p>
            <a:r>
              <a:rPr lang="en-US" dirty="0"/>
              <a:t>Click to add photo</a:t>
            </a:r>
          </a:p>
        </p:txBody>
      </p:sp>
      <p:sp>
        <p:nvSpPr>
          <p:cNvPr id="17" name="Picture Placeholder 9">
            <a:extLst>
              <a:ext uri="{FF2B5EF4-FFF2-40B4-BE49-F238E27FC236}">
                <a16:creationId xmlns:a16="http://schemas.microsoft.com/office/drawing/2014/main" id="{456256DC-B113-4559-8D0B-3F8B4A7CAB2B}"/>
              </a:ext>
            </a:extLst>
          </p:cNvPr>
          <p:cNvSpPr>
            <a:spLocks noGrp="1"/>
          </p:cNvSpPr>
          <p:nvPr>
            <p:ph type="pic" sz="quarter" idx="21" hasCustomPrompt="1"/>
          </p:nvPr>
        </p:nvSpPr>
        <p:spPr>
          <a:xfrm>
            <a:off x="6548185" y="2804053"/>
            <a:ext cx="1487419" cy="1498417"/>
          </a:xfrm>
          <a:prstGeom prst="rect">
            <a:avLst/>
          </a:prstGeom>
        </p:spPr>
        <p:txBody>
          <a:bodyPr/>
          <a:lstStyle>
            <a:lvl1pPr marL="0" indent="0" algn="ctr">
              <a:buNone/>
              <a:defRPr/>
            </a:lvl1pPr>
          </a:lstStyle>
          <a:p>
            <a:r>
              <a:rPr lang="en-US" dirty="0"/>
              <a:t>Click to add photo</a:t>
            </a:r>
          </a:p>
        </p:txBody>
      </p:sp>
      <p:sp>
        <p:nvSpPr>
          <p:cNvPr id="18" name="Picture Placeholder 9">
            <a:extLst>
              <a:ext uri="{FF2B5EF4-FFF2-40B4-BE49-F238E27FC236}">
                <a16:creationId xmlns:a16="http://schemas.microsoft.com/office/drawing/2014/main" id="{E60A063A-DD07-4E82-9217-A8AD06D7C94F}"/>
              </a:ext>
            </a:extLst>
          </p:cNvPr>
          <p:cNvSpPr>
            <a:spLocks noGrp="1"/>
          </p:cNvSpPr>
          <p:nvPr>
            <p:ph type="pic" sz="quarter" idx="22" hasCustomPrompt="1"/>
          </p:nvPr>
        </p:nvSpPr>
        <p:spPr>
          <a:xfrm>
            <a:off x="8920409" y="2804053"/>
            <a:ext cx="1487419" cy="1498417"/>
          </a:xfrm>
          <a:prstGeom prst="rect">
            <a:avLst/>
          </a:prstGeom>
        </p:spPr>
        <p:txBody>
          <a:bodyPr/>
          <a:lstStyle>
            <a:lvl1pPr marL="0" indent="0" algn="ctr">
              <a:buNone/>
              <a:defRPr/>
            </a:lvl1pPr>
          </a:lstStyle>
          <a:p>
            <a:r>
              <a:rPr lang="en-US" dirty="0"/>
              <a:t>Click to add photo</a:t>
            </a:r>
          </a:p>
        </p:txBody>
      </p:sp>
      <p:sp>
        <p:nvSpPr>
          <p:cNvPr id="19" name="Text Placeholder 10">
            <a:extLst>
              <a:ext uri="{FF2B5EF4-FFF2-40B4-BE49-F238E27FC236}">
                <a16:creationId xmlns:a16="http://schemas.microsoft.com/office/drawing/2014/main" id="{4194B9ED-C9B7-4850-B875-B179F9A6ADC4}"/>
              </a:ext>
            </a:extLst>
          </p:cNvPr>
          <p:cNvSpPr>
            <a:spLocks noGrp="1"/>
          </p:cNvSpPr>
          <p:nvPr>
            <p:ph type="body" sz="quarter" idx="23" hasCustomPrompt="1"/>
          </p:nvPr>
        </p:nvSpPr>
        <p:spPr>
          <a:xfrm>
            <a:off x="3860463"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0" name="Text Placeholder 10">
            <a:extLst>
              <a:ext uri="{FF2B5EF4-FFF2-40B4-BE49-F238E27FC236}">
                <a16:creationId xmlns:a16="http://schemas.microsoft.com/office/drawing/2014/main" id="{DBB00C57-7DE2-436D-8748-527515EE4A6A}"/>
              </a:ext>
            </a:extLst>
          </p:cNvPr>
          <p:cNvSpPr>
            <a:spLocks noGrp="1"/>
          </p:cNvSpPr>
          <p:nvPr>
            <p:ph type="body" sz="quarter" idx="24" hasCustomPrompt="1"/>
          </p:nvPr>
        </p:nvSpPr>
        <p:spPr>
          <a:xfrm>
            <a:off x="3860463"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1" name="Text Placeholder 10">
            <a:extLst>
              <a:ext uri="{FF2B5EF4-FFF2-40B4-BE49-F238E27FC236}">
                <a16:creationId xmlns:a16="http://schemas.microsoft.com/office/drawing/2014/main" id="{D6503F18-AEB2-4183-8F37-6BE4BBD66EE2}"/>
              </a:ext>
            </a:extLst>
          </p:cNvPr>
          <p:cNvSpPr>
            <a:spLocks noGrp="1"/>
          </p:cNvSpPr>
          <p:nvPr>
            <p:ph type="body" sz="quarter" idx="25" hasCustomPrompt="1"/>
          </p:nvPr>
        </p:nvSpPr>
        <p:spPr>
          <a:xfrm>
            <a:off x="6232687"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2" name="Text Placeholder 10">
            <a:extLst>
              <a:ext uri="{FF2B5EF4-FFF2-40B4-BE49-F238E27FC236}">
                <a16:creationId xmlns:a16="http://schemas.microsoft.com/office/drawing/2014/main" id="{D01AC31E-901A-4C34-A8AE-71C303E07F53}"/>
              </a:ext>
            </a:extLst>
          </p:cNvPr>
          <p:cNvSpPr>
            <a:spLocks noGrp="1"/>
          </p:cNvSpPr>
          <p:nvPr>
            <p:ph type="body" sz="quarter" idx="26" hasCustomPrompt="1"/>
          </p:nvPr>
        </p:nvSpPr>
        <p:spPr>
          <a:xfrm>
            <a:off x="6232687"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3" name="Text Placeholder 10">
            <a:extLst>
              <a:ext uri="{FF2B5EF4-FFF2-40B4-BE49-F238E27FC236}">
                <a16:creationId xmlns:a16="http://schemas.microsoft.com/office/drawing/2014/main" id="{F113CB6D-E397-418B-8738-D96E553ADD2F}"/>
              </a:ext>
            </a:extLst>
          </p:cNvPr>
          <p:cNvSpPr>
            <a:spLocks noGrp="1"/>
          </p:cNvSpPr>
          <p:nvPr>
            <p:ph type="body" sz="quarter" idx="27" hasCustomPrompt="1"/>
          </p:nvPr>
        </p:nvSpPr>
        <p:spPr>
          <a:xfrm>
            <a:off x="8604911" y="4570546"/>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4" name="Text Placeholder 10">
            <a:extLst>
              <a:ext uri="{FF2B5EF4-FFF2-40B4-BE49-F238E27FC236}">
                <a16:creationId xmlns:a16="http://schemas.microsoft.com/office/drawing/2014/main" id="{63EA5C1A-BB92-4C5E-BB99-A85B0B0FC499}"/>
              </a:ext>
            </a:extLst>
          </p:cNvPr>
          <p:cNvSpPr>
            <a:spLocks noGrp="1"/>
          </p:cNvSpPr>
          <p:nvPr>
            <p:ph type="body" sz="quarter" idx="28" hasCustomPrompt="1"/>
          </p:nvPr>
        </p:nvSpPr>
        <p:spPr>
          <a:xfrm>
            <a:off x="8604911" y="4886780"/>
            <a:ext cx="2118415"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6" name="Rectangle 25">
            <a:extLst>
              <a:ext uri="{FF2B5EF4-FFF2-40B4-BE49-F238E27FC236}">
                <a16:creationId xmlns:a16="http://schemas.microsoft.com/office/drawing/2014/main" id="{90E93D6C-0CD6-42A7-A2D2-C8582F7B353C}"/>
              </a:ext>
            </a:extLst>
          </p:cNvPr>
          <p:cNvSpPr/>
          <p:nvPr userDrawn="1"/>
        </p:nvSpPr>
        <p:spPr>
          <a:xfrm>
            <a:off x="1686323"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7D0FDBA-5294-4730-92D6-440AA8DE35AE}"/>
              </a:ext>
            </a:extLst>
          </p:cNvPr>
          <p:cNvSpPr/>
          <p:nvPr userDrawn="1"/>
        </p:nvSpPr>
        <p:spPr>
          <a:xfrm>
            <a:off x="4058547"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E8E75564-AD04-4406-979E-AC0A8BE2AEFD}"/>
              </a:ext>
            </a:extLst>
          </p:cNvPr>
          <p:cNvSpPr/>
          <p:nvPr userDrawn="1"/>
        </p:nvSpPr>
        <p:spPr>
          <a:xfrm>
            <a:off x="6430771"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0E7899F8-DBAB-4DCC-857C-94A3CF0FE542}"/>
              </a:ext>
            </a:extLst>
          </p:cNvPr>
          <p:cNvSpPr/>
          <p:nvPr userDrawn="1"/>
        </p:nvSpPr>
        <p:spPr>
          <a:xfrm>
            <a:off x="8802995"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B41C8F6-B68C-4B34-A1EC-848B6301BE02}"/>
              </a:ext>
            </a:extLst>
          </p:cNvPr>
          <p:cNvSpPr>
            <a:spLocks noGrp="1"/>
          </p:cNvSpPr>
          <p:nvPr>
            <p:ph type="title" hasCustomPrompt="1"/>
          </p:nvPr>
        </p:nvSpPr>
        <p:spPr>
          <a:xfrm>
            <a:off x="2452698" y="1566777"/>
            <a:ext cx="7286604" cy="634323"/>
          </a:xfrm>
        </p:spPr>
        <p:txBody>
          <a:bodyPr anchor="t">
            <a:normAutofit/>
          </a:bodyPr>
          <a:lstStyle>
            <a:lvl1pPr algn="ctr">
              <a:lnSpc>
                <a:spcPct val="125000"/>
              </a:lnSpc>
              <a:defRPr sz="2800"/>
            </a:lvl1pPr>
          </a:lstStyle>
          <a:p>
            <a:r>
              <a:rPr lang="en-US" dirty="0"/>
              <a:t>Click to add title</a:t>
            </a:r>
          </a:p>
        </p:txBody>
      </p:sp>
    </p:spTree>
    <p:extLst>
      <p:ext uri="{BB962C8B-B14F-4D97-AF65-F5344CB8AC3E}">
        <p14:creationId xmlns:p14="http://schemas.microsoft.com/office/powerpoint/2010/main" val="17140602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e Full Team">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B7C369-B3B1-47DB-AFB5-4A2FA0A0469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26EDB6E9-4285-4C1C-9752-2D43D60780B6}"/>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B52EDB06-237E-4E77-B217-FD0E19A41086}"/>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A0BACDA0-CD42-4B14-A524-FF6FF7E28A6A}"/>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Rectangle 10">
            <a:extLst>
              <a:ext uri="{FF2B5EF4-FFF2-40B4-BE49-F238E27FC236}">
                <a16:creationId xmlns:a16="http://schemas.microsoft.com/office/drawing/2014/main" id="{C8C5DE79-8AB4-425F-A9CB-B17901806732}"/>
              </a:ext>
            </a:extLst>
          </p:cNvPr>
          <p:cNvSpPr/>
          <p:nvPr userDrawn="1"/>
        </p:nvSpPr>
        <p:spPr>
          <a:xfrm>
            <a:off x="739302" y="739302"/>
            <a:ext cx="10713396" cy="5379396"/>
          </a:xfrm>
          <a:prstGeom prst="rect">
            <a:avLst/>
          </a:prstGeom>
          <a:solidFill>
            <a:schemeClr val="bg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 Placeholder 10">
            <a:extLst>
              <a:ext uri="{FF2B5EF4-FFF2-40B4-BE49-F238E27FC236}">
                <a16:creationId xmlns:a16="http://schemas.microsoft.com/office/drawing/2014/main" id="{A8FDD580-B69C-4AF1-9C0C-1CF94ECEB278}"/>
              </a:ext>
            </a:extLst>
          </p:cNvPr>
          <p:cNvSpPr>
            <a:spLocks noGrp="1"/>
          </p:cNvSpPr>
          <p:nvPr>
            <p:ph type="body" sz="quarter" idx="18" hasCustomPrompt="1"/>
          </p:nvPr>
        </p:nvSpPr>
        <p:spPr>
          <a:xfrm>
            <a:off x="1418477"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2" name="Text Placeholder 10">
            <a:extLst>
              <a:ext uri="{FF2B5EF4-FFF2-40B4-BE49-F238E27FC236}">
                <a16:creationId xmlns:a16="http://schemas.microsoft.com/office/drawing/2014/main" id="{7A72E08F-5B05-415B-A503-4CED86D11FE1}"/>
              </a:ext>
            </a:extLst>
          </p:cNvPr>
          <p:cNvSpPr>
            <a:spLocks noGrp="1"/>
          </p:cNvSpPr>
          <p:nvPr>
            <p:ph type="body" sz="quarter" idx="19" hasCustomPrompt="1"/>
          </p:nvPr>
        </p:nvSpPr>
        <p:spPr>
          <a:xfrm>
            <a:off x="1418477"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6" name="Text Placeholder 10">
            <a:extLst>
              <a:ext uri="{FF2B5EF4-FFF2-40B4-BE49-F238E27FC236}">
                <a16:creationId xmlns:a16="http://schemas.microsoft.com/office/drawing/2014/main" id="{02D7BE41-1227-4D94-AC6E-F4D007491740}"/>
              </a:ext>
            </a:extLst>
          </p:cNvPr>
          <p:cNvSpPr>
            <a:spLocks noGrp="1"/>
          </p:cNvSpPr>
          <p:nvPr>
            <p:ph type="body" sz="quarter" idx="23" hasCustomPrompt="1"/>
          </p:nvPr>
        </p:nvSpPr>
        <p:spPr>
          <a:xfrm>
            <a:off x="3839016"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7" name="Text Placeholder 10">
            <a:extLst>
              <a:ext uri="{FF2B5EF4-FFF2-40B4-BE49-F238E27FC236}">
                <a16:creationId xmlns:a16="http://schemas.microsoft.com/office/drawing/2014/main" id="{C7E8138A-A795-4EF2-B1FF-1A36693A3593}"/>
              </a:ext>
            </a:extLst>
          </p:cNvPr>
          <p:cNvSpPr>
            <a:spLocks noGrp="1"/>
          </p:cNvSpPr>
          <p:nvPr>
            <p:ph type="body" sz="quarter" idx="24" hasCustomPrompt="1"/>
          </p:nvPr>
        </p:nvSpPr>
        <p:spPr>
          <a:xfrm>
            <a:off x="3839016"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8" name="Text Placeholder 10">
            <a:extLst>
              <a:ext uri="{FF2B5EF4-FFF2-40B4-BE49-F238E27FC236}">
                <a16:creationId xmlns:a16="http://schemas.microsoft.com/office/drawing/2014/main" id="{77F66B66-F2E4-439A-A7DF-A9A64B0DF7BB}"/>
              </a:ext>
            </a:extLst>
          </p:cNvPr>
          <p:cNvSpPr>
            <a:spLocks noGrp="1"/>
          </p:cNvSpPr>
          <p:nvPr>
            <p:ph type="body" sz="quarter" idx="25" hasCustomPrompt="1"/>
          </p:nvPr>
        </p:nvSpPr>
        <p:spPr>
          <a:xfrm>
            <a:off x="6259555"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9" name="Text Placeholder 10">
            <a:extLst>
              <a:ext uri="{FF2B5EF4-FFF2-40B4-BE49-F238E27FC236}">
                <a16:creationId xmlns:a16="http://schemas.microsoft.com/office/drawing/2014/main" id="{13CDFA66-0739-48E3-97B6-F63F13A0A838}"/>
              </a:ext>
            </a:extLst>
          </p:cNvPr>
          <p:cNvSpPr>
            <a:spLocks noGrp="1"/>
          </p:cNvSpPr>
          <p:nvPr>
            <p:ph type="body" sz="quarter" idx="26" hasCustomPrompt="1"/>
          </p:nvPr>
        </p:nvSpPr>
        <p:spPr>
          <a:xfrm>
            <a:off x="6259555"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40" name="Text Placeholder 10">
            <a:extLst>
              <a:ext uri="{FF2B5EF4-FFF2-40B4-BE49-F238E27FC236}">
                <a16:creationId xmlns:a16="http://schemas.microsoft.com/office/drawing/2014/main" id="{B4EE4B66-F80E-45BB-B2FE-CC11E1FBAF24}"/>
              </a:ext>
            </a:extLst>
          </p:cNvPr>
          <p:cNvSpPr>
            <a:spLocks noGrp="1"/>
          </p:cNvSpPr>
          <p:nvPr>
            <p:ph type="body" sz="quarter" idx="27" hasCustomPrompt="1"/>
          </p:nvPr>
        </p:nvSpPr>
        <p:spPr>
          <a:xfrm>
            <a:off x="8680094" y="5098599"/>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41" name="Text Placeholder 10">
            <a:extLst>
              <a:ext uri="{FF2B5EF4-FFF2-40B4-BE49-F238E27FC236}">
                <a16:creationId xmlns:a16="http://schemas.microsoft.com/office/drawing/2014/main" id="{51F734C1-F867-4FB6-A239-D99ED9E4C54D}"/>
              </a:ext>
            </a:extLst>
          </p:cNvPr>
          <p:cNvSpPr>
            <a:spLocks noGrp="1"/>
          </p:cNvSpPr>
          <p:nvPr>
            <p:ph type="body" sz="quarter" idx="28" hasCustomPrompt="1"/>
          </p:nvPr>
        </p:nvSpPr>
        <p:spPr>
          <a:xfrm>
            <a:off x="8680094" y="5414833"/>
            <a:ext cx="2118415"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2" name="Picture Placeholder 9">
            <a:extLst>
              <a:ext uri="{FF2B5EF4-FFF2-40B4-BE49-F238E27FC236}">
                <a16:creationId xmlns:a16="http://schemas.microsoft.com/office/drawing/2014/main" id="{11E88FD1-69BB-4254-81B8-7B383CE8D2D0}"/>
              </a:ext>
            </a:extLst>
          </p:cNvPr>
          <p:cNvSpPr>
            <a:spLocks noGrp="1"/>
          </p:cNvSpPr>
          <p:nvPr>
            <p:ph type="pic" sz="quarter" idx="29" hasCustomPrompt="1"/>
          </p:nvPr>
        </p:nvSpPr>
        <p:spPr>
          <a:xfrm>
            <a:off x="2002390" y="232725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63" name="Text Placeholder 10">
            <a:extLst>
              <a:ext uri="{FF2B5EF4-FFF2-40B4-BE49-F238E27FC236}">
                <a16:creationId xmlns:a16="http://schemas.microsoft.com/office/drawing/2014/main" id="{E6EBB7F2-ABDB-41F2-8A6B-93196276ABF5}"/>
              </a:ext>
            </a:extLst>
          </p:cNvPr>
          <p:cNvSpPr>
            <a:spLocks noGrp="1"/>
          </p:cNvSpPr>
          <p:nvPr>
            <p:ph type="body" sz="quarter" idx="30" hasCustomPrompt="1"/>
          </p:nvPr>
        </p:nvSpPr>
        <p:spPr>
          <a:xfrm>
            <a:off x="1418477"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4" name="Text Placeholder 10">
            <a:extLst>
              <a:ext uri="{FF2B5EF4-FFF2-40B4-BE49-F238E27FC236}">
                <a16:creationId xmlns:a16="http://schemas.microsoft.com/office/drawing/2014/main" id="{4D66759F-DBAD-46B4-929C-18F2FB541B00}"/>
              </a:ext>
            </a:extLst>
          </p:cNvPr>
          <p:cNvSpPr>
            <a:spLocks noGrp="1"/>
          </p:cNvSpPr>
          <p:nvPr>
            <p:ph type="body" sz="quarter" idx="31" hasCustomPrompt="1"/>
          </p:nvPr>
        </p:nvSpPr>
        <p:spPr>
          <a:xfrm>
            <a:off x="1418477"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8" name="Text Placeholder 10">
            <a:extLst>
              <a:ext uri="{FF2B5EF4-FFF2-40B4-BE49-F238E27FC236}">
                <a16:creationId xmlns:a16="http://schemas.microsoft.com/office/drawing/2014/main" id="{07D90C20-BFF7-4D04-AD95-1861DF74509F}"/>
              </a:ext>
            </a:extLst>
          </p:cNvPr>
          <p:cNvSpPr>
            <a:spLocks noGrp="1"/>
          </p:cNvSpPr>
          <p:nvPr>
            <p:ph type="body" sz="quarter" idx="35" hasCustomPrompt="1"/>
          </p:nvPr>
        </p:nvSpPr>
        <p:spPr>
          <a:xfrm>
            <a:off x="3839016"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9" name="Text Placeholder 10">
            <a:extLst>
              <a:ext uri="{FF2B5EF4-FFF2-40B4-BE49-F238E27FC236}">
                <a16:creationId xmlns:a16="http://schemas.microsoft.com/office/drawing/2014/main" id="{EF54F366-5FD7-4707-A0E3-FAFA53156C29}"/>
              </a:ext>
            </a:extLst>
          </p:cNvPr>
          <p:cNvSpPr>
            <a:spLocks noGrp="1"/>
          </p:cNvSpPr>
          <p:nvPr>
            <p:ph type="body" sz="quarter" idx="36" hasCustomPrompt="1"/>
          </p:nvPr>
        </p:nvSpPr>
        <p:spPr>
          <a:xfrm>
            <a:off x="3839016"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0" name="Text Placeholder 10">
            <a:extLst>
              <a:ext uri="{FF2B5EF4-FFF2-40B4-BE49-F238E27FC236}">
                <a16:creationId xmlns:a16="http://schemas.microsoft.com/office/drawing/2014/main" id="{A51158F4-509A-44E4-A601-2CD7AEDE7380}"/>
              </a:ext>
            </a:extLst>
          </p:cNvPr>
          <p:cNvSpPr>
            <a:spLocks noGrp="1"/>
          </p:cNvSpPr>
          <p:nvPr>
            <p:ph type="body" sz="quarter" idx="37" hasCustomPrompt="1"/>
          </p:nvPr>
        </p:nvSpPr>
        <p:spPr>
          <a:xfrm>
            <a:off x="6259555"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1" name="Text Placeholder 10">
            <a:extLst>
              <a:ext uri="{FF2B5EF4-FFF2-40B4-BE49-F238E27FC236}">
                <a16:creationId xmlns:a16="http://schemas.microsoft.com/office/drawing/2014/main" id="{DA9AC8DA-4C66-4D66-9075-59DC95E2AC33}"/>
              </a:ext>
            </a:extLst>
          </p:cNvPr>
          <p:cNvSpPr>
            <a:spLocks noGrp="1"/>
          </p:cNvSpPr>
          <p:nvPr>
            <p:ph type="body" sz="quarter" idx="38" hasCustomPrompt="1"/>
          </p:nvPr>
        </p:nvSpPr>
        <p:spPr>
          <a:xfrm>
            <a:off x="6259555"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2" name="Text Placeholder 10">
            <a:extLst>
              <a:ext uri="{FF2B5EF4-FFF2-40B4-BE49-F238E27FC236}">
                <a16:creationId xmlns:a16="http://schemas.microsoft.com/office/drawing/2014/main" id="{F3A598D9-D412-4C15-A31C-3A4842B32E1F}"/>
              </a:ext>
            </a:extLst>
          </p:cNvPr>
          <p:cNvSpPr>
            <a:spLocks noGrp="1"/>
          </p:cNvSpPr>
          <p:nvPr>
            <p:ph type="body" sz="quarter" idx="39" hasCustomPrompt="1"/>
          </p:nvPr>
        </p:nvSpPr>
        <p:spPr>
          <a:xfrm>
            <a:off x="8680094" y="3263610"/>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3" name="Text Placeholder 10">
            <a:extLst>
              <a:ext uri="{FF2B5EF4-FFF2-40B4-BE49-F238E27FC236}">
                <a16:creationId xmlns:a16="http://schemas.microsoft.com/office/drawing/2014/main" id="{14A0A9AD-40F7-4203-917C-8BFBF4FCF2C0}"/>
              </a:ext>
            </a:extLst>
          </p:cNvPr>
          <p:cNvSpPr>
            <a:spLocks noGrp="1"/>
          </p:cNvSpPr>
          <p:nvPr>
            <p:ph type="body" sz="quarter" idx="40" hasCustomPrompt="1"/>
          </p:nvPr>
        </p:nvSpPr>
        <p:spPr>
          <a:xfrm>
            <a:off x="8680094" y="3579845"/>
            <a:ext cx="2118415"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4" name="Rectangle 73">
            <a:extLst>
              <a:ext uri="{FF2B5EF4-FFF2-40B4-BE49-F238E27FC236}">
                <a16:creationId xmlns:a16="http://schemas.microsoft.com/office/drawing/2014/main" id="{129E220D-4268-4E0B-B292-D87F92DF6ED3}"/>
              </a:ext>
            </a:extLst>
          </p:cNvPr>
          <p:cNvSpPr/>
          <p:nvPr userDrawn="1"/>
        </p:nvSpPr>
        <p:spPr>
          <a:xfrm>
            <a:off x="1947081" y="227264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Picture Placeholder 9">
            <a:extLst>
              <a:ext uri="{FF2B5EF4-FFF2-40B4-BE49-F238E27FC236}">
                <a16:creationId xmlns:a16="http://schemas.microsoft.com/office/drawing/2014/main" id="{2DB6BDC2-D18B-4AF7-9B33-2FB86D67A64A}"/>
              </a:ext>
            </a:extLst>
          </p:cNvPr>
          <p:cNvSpPr>
            <a:spLocks noGrp="1"/>
          </p:cNvSpPr>
          <p:nvPr>
            <p:ph type="pic" sz="quarter" idx="41" hasCustomPrompt="1"/>
          </p:nvPr>
        </p:nvSpPr>
        <p:spPr>
          <a:xfrm>
            <a:off x="2002390" y="4154796"/>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79" name="Rectangle 78">
            <a:extLst>
              <a:ext uri="{FF2B5EF4-FFF2-40B4-BE49-F238E27FC236}">
                <a16:creationId xmlns:a16="http://schemas.microsoft.com/office/drawing/2014/main" id="{CB9D855A-B11D-44DC-BBE1-7BA68BD18E68}"/>
              </a:ext>
            </a:extLst>
          </p:cNvPr>
          <p:cNvSpPr/>
          <p:nvPr userDrawn="1"/>
        </p:nvSpPr>
        <p:spPr>
          <a:xfrm>
            <a:off x="1947081" y="4100189"/>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Picture Placeholder 9">
            <a:extLst>
              <a:ext uri="{FF2B5EF4-FFF2-40B4-BE49-F238E27FC236}">
                <a16:creationId xmlns:a16="http://schemas.microsoft.com/office/drawing/2014/main" id="{D12B69C6-4468-4017-A141-0864B9065E88}"/>
              </a:ext>
            </a:extLst>
          </p:cNvPr>
          <p:cNvSpPr>
            <a:spLocks noGrp="1"/>
          </p:cNvSpPr>
          <p:nvPr>
            <p:ph type="pic" sz="quarter" idx="42" hasCustomPrompt="1"/>
          </p:nvPr>
        </p:nvSpPr>
        <p:spPr>
          <a:xfrm>
            <a:off x="4422929" y="231923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1" name="Rectangle 80">
            <a:extLst>
              <a:ext uri="{FF2B5EF4-FFF2-40B4-BE49-F238E27FC236}">
                <a16:creationId xmlns:a16="http://schemas.microsoft.com/office/drawing/2014/main" id="{E874C203-B833-4D0D-9674-D25DFA3F9606}"/>
              </a:ext>
            </a:extLst>
          </p:cNvPr>
          <p:cNvSpPr/>
          <p:nvPr userDrawn="1"/>
        </p:nvSpPr>
        <p:spPr>
          <a:xfrm>
            <a:off x="4367620" y="226462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Picture Placeholder 9">
            <a:extLst>
              <a:ext uri="{FF2B5EF4-FFF2-40B4-BE49-F238E27FC236}">
                <a16:creationId xmlns:a16="http://schemas.microsoft.com/office/drawing/2014/main" id="{0B83E94D-7A2E-4F82-9F6F-414BB1EE1F9D}"/>
              </a:ext>
            </a:extLst>
          </p:cNvPr>
          <p:cNvSpPr>
            <a:spLocks noGrp="1"/>
          </p:cNvSpPr>
          <p:nvPr>
            <p:ph type="pic" sz="quarter" idx="43" hasCustomPrompt="1"/>
          </p:nvPr>
        </p:nvSpPr>
        <p:spPr>
          <a:xfrm>
            <a:off x="4422929" y="414677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3" name="Rectangle 82">
            <a:extLst>
              <a:ext uri="{FF2B5EF4-FFF2-40B4-BE49-F238E27FC236}">
                <a16:creationId xmlns:a16="http://schemas.microsoft.com/office/drawing/2014/main" id="{454DE692-CD53-4D36-9E21-EDBFA9779183}"/>
              </a:ext>
            </a:extLst>
          </p:cNvPr>
          <p:cNvSpPr/>
          <p:nvPr userDrawn="1"/>
        </p:nvSpPr>
        <p:spPr>
          <a:xfrm>
            <a:off x="4367620" y="409216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Picture Placeholder 9">
            <a:extLst>
              <a:ext uri="{FF2B5EF4-FFF2-40B4-BE49-F238E27FC236}">
                <a16:creationId xmlns:a16="http://schemas.microsoft.com/office/drawing/2014/main" id="{722A2533-C7FE-4FF8-88EA-CC5A72E587E0}"/>
              </a:ext>
            </a:extLst>
          </p:cNvPr>
          <p:cNvSpPr>
            <a:spLocks noGrp="1"/>
          </p:cNvSpPr>
          <p:nvPr>
            <p:ph type="pic" sz="quarter" idx="44" hasCustomPrompt="1"/>
          </p:nvPr>
        </p:nvSpPr>
        <p:spPr>
          <a:xfrm>
            <a:off x="6843468" y="232394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5" name="Rectangle 84">
            <a:extLst>
              <a:ext uri="{FF2B5EF4-FFF2-40B4-BE49-F238E27FC236}">
                <a16:creationId xmlns:a16="http://schemas.microsoft.com/office/drawing/2014/main" id="{60564730-564F-4992-974D-020B105689EE}"/>
              </a:ext>
            </a:extLst>
          </p:cNvPr>
          <p:cNvSpPr/>
          <p:nvPr userDrawn="1"/>
        </p:nvSpPr>
        <p:spPr>
          <a:xfrm>
            <a:off x="6788159" y="226933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Picture Placeholder 9">
            <a:extLst>
              <a:ext uri="{FF2B5EF4-FFF2-40B4-BE49-F238E27FC236}">
                <a16:creationId xmlns:a16="http://schemas.microsoft.com/office/drawing/2014/main" id="{3FF1C129-85E6-40AA-8026-14C47F0F038C}"/>
              </a:ext>
            </a:extLst>
          </p:cNvPr>
          <p:cNvSpPr>
            <a:spLocks noGrp="1"/>
          </p:cNvSpPr>
          <p:nvPr>
            <p:ph type="pic" sz="quarter" idx="45" hasCustomPrompt="1"/>
          </p:nvPr>
        </p:nvSpPr>
        <p:spPr>
          <a:xfrm>
            <a:off x="6843468" y="415148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7" name="Rectangle 86">
            <a:extLst>
              <a:ext uri="{FF2B5EF4-FFF2-40B4-BE49-F238E27FC236}">
                <a16:creationId xmlns:a16="http://schemas.microsoft.com/office/drawing/2014/main" id="{3E7D63A3-3C58-4F80-B353-C26650B97F55}"/>
              </a:ext>
            </a:extLst>
          </p:cNvPr>
          <p:cNvSpPr/>
          <p:nvPr userDrawn="1"/>
        </p:nvSpPr>
        <p:spPr>
          <a:xfrm>
            <a:off x="6788159" y="409687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Picture Placeholder 9">
            <a:extLst>
              <a:ext uri="{FF2B5EF4-FFF2-40B4-BE49-F238E27FC236}">
                <a16:creationId xmlns:a16="http://schemas.microsoft.com/office/drawing/2014/main" id="{C78943C0-07AD-428D-A010-64CDDC815654}"/>
              </a:ext>
            </a:extLst>
          </p:cNvPr>
          <p:cNvSpPr>
            <a:spLocks noGrp="1"/>
          </p:cNvSpPr>
          <p:nvPr>
            <p:ph type="pic" sz="quarter" idx="46" hasCustomPrompt="1"/>
          </p:nvPr>
        </p:nvSpPr>
        <p:spPr>
          <a:xfrm>
            <a:off x="9264007" y="2315923"/>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9" name="Rectangle 88">
            <a:extLst>
              <a:ext uri="{FF2B5EF4-FFF2-40B4-BE49-F238E27FC236}">
                <a16:creationId xmlns:a16="http://schemas.microsoft.com/office/drawing/2014/main" id="{44D0D2B8-EB2F-407A-A7DF-29BF878D0C97}"/>
              </a:ext>
            </a:extLst>
          </p:cNvPr>
          <p:cNvSpPr/>
          <p:nvPr userDrawn="1"/>
        </p:nvSpPr>
        <p:spPr>
          <a:xfrm>
            <a:off x="9208698" y="2261316"/>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Picture Placeholder 9">
            <a:extLst>
              <a:ext uri="{FF2B5EF4-FFF2-40B4-BE49-F238E27FC236}">
                <a16:creationId xmlns:a16="http://schemas.microsoft.com/office/drawing/2014/main" id="{9F5D0399-2186-4D0F-B2B6-FB29536013E2}"/>
              </a:ext>
            </a:extLst>
          </p:cNvPr>
          <p:cNvSpPr>
            <a:spLocks noGrp="1"/>
          </p:cNvSpPr>
          <p:nvPr>
            <p:ph type="pic" sz="quarter" idx="47" hasCustomPrompt="1"/>
          </p:nvPr>
        </p:nvSpPr>
        <p:spPr>
          <a:xfrm>
            <a:off x="9264007" y="414346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91" name="Rectangle 90">
            <a:extLst>
              <a:ext uri="{FF2B5EF4-FFF2-40B4-BE49-F238E27FC236}">
                <a16:creationId xmlns:a16="http://schemas.microsoft.com/office/drawing/2014/main" id="{A161A1AC-702C-4209-BE7C-E51F7434B5B5}"/>
              </a:ext>
            </a:extLst>
          </p:cNvPr>
          <p:cNvSpPr/>
          <p:nvPr userDrawn="1"/>
        </p:nvSpPr>
        <p:spPr>
          <a:xfrm>
            <a:off x="9208698" y="408885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itle 1">
            <a:extLst>
              <a:ext uri="{FF2B5EF4-FFF2-40B4-BE49-F238E27FC236}">
                <a16:creationId xmlns:a16="http://schemas.microsoft.com/office/drawing/2014/main" id="{8ADA00ED-298B-444A-A7F5-508EDBA56FC5}"/>
              </a:ext>
            </a:extLst>
          </p:cNvPr>
          <p:cNvSpPr>
            <a:spLocks noGrp="1"/>
          </p:cNvSpPr>
          <p:nvPr>
            <p:ph type="title" hasCustomPrompt="1"/>
          </p:nvPr>
        </p:nvSpPr>
        <p:spPr>
          <a:xfrm>
            <a:off x="2452698" y="1187753"/>
            <a:ext cx="7286604" cy="634323"/>
          </a:xfrm>
        </p:spPr>
        <p:txBody>
          <a:bodyPr anchor="t">
            <a:normAutofit/>
          </a:bodyPr>
          <a:lstStyle>
            <a:lvl1pPr algn="ctr">
              <a:lnSpc>
                <a:spcPct val="125000"/>
              </a:lnSpc>
              <a:defRPr sz="2800"/>
            </a:lvl1pPr>
          </a:lstStyle>
          <a:p>
            <a:r>
              <a:rPr lang="en-US" dirty="0"/>
              <a:t>Click to add title</a:t>
            </a:r>
          </a:p>
        </p:txBody>
      </p:sp>
    </p:spTree>
    <p:extLst>
      <p:ext uri="{BB962C8B-B14F-4D97-AF65-F5344CB8AC3E}">
        <p14:creationId xmlns:p14="http://schemas.microsoft.com/office/powerpoint/2010/main" val="1977886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BC2989-2CED-47FB-8D23-FF60F2561EA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BA429704-4AB7-47AB-8C1F-4C2E4C99A10E}"/>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B0348280-3106-454C-9D69-9BD1267B1811}"/>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09426433-6916-408B-BE80-EB35C693077C}"/>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34" name="Rectangle 33">
            <a:extLst>
              <a:ext uri="{FF2B5EF4-FFF2-40B4-BE49-F238E27FC236}">
                <a16:creationId xmlns:a16="http://schemas.microsoft.com/office/drawing/2014/main" id="{137D1BF6-CA32-48D3-B8AE-5D5C621A7EB5}"/>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14">
            <a:extLst>
              <a:ext uri="{FF2B5EF4-FFF2-40B4-BE49-F238E27FC236}">
                <a16:creationId xmlns:a16="http://schemas.microsoft.com/office/drawing/2014/main" id="{F57E488F-AD89-4213-9093-5646DF323A25}"/>
              </a:ext>
            </a:extLst>
          </p:cNvPr>
          <p:cNvSpPr>
            <a:spLocks noGrp="1"/>
          </p:cNvSpPr>
          <p:nvPr>
            <p:ph type="body" sz="quarter" idx="13" hasCustomPrompt="1"/>
          </p:nvPr>
        </p:nvSpPr>
        <p:spPr>
          <a:xfrm>
            <a:off x="900511"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4"/>
                </a:solidFill>
                <a:latin typeface="+mj-lt"/>
              </a:defRPr>
            </a:lvl1pPr>
          </a:lstStyle>
          <a:p>
            <a:pPr lvl="0"/>
            <a:r>
              <a:rPr lang="en-US"/>
              <a:t>Click to add title</a:t>
            </a:r>
          </a:p>
        </p:txBody>
      </p:sp>
      <p:sp>
        <p:nvSpPr>
          <p:cNvPr id="20" name="Text Placeholder 14">
            <a:extLst>
              <a:ext uri="{FF2B5EF4-FFF2-40B4-BE49-F238E27FC236}">
                <a16:creationId xmlns:a16="http://schemas.microsoft.com/office/drawing/2014/main" id="{E31C9DEB-43A3-4514-9EB8-2CE147497B96}"/>
              </a:ext>
            </a:extLst>
          </p:cNvPr>
          <p:cNvSpPr>
            <a:spLocks noGrp="1"/>
          </p:cNvSpPr>
          <p:nvPr>
            <p:ph type="body" sz="quarter" idx="15" hasCustomPrompt="1"/>
          </p:nvPr>
        </p:nvSpPr>
        <p:spPr>
          <a:xfrm>
            <a:off x="900511"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254EC399-E62D-401A-936C-2B26F8265F17}"/>
              </a:ext>
            </a:extLst>
          </p:cNvPr>
          <p:cNvSpPr>
            <a:spLocks noGrp="1"/>
          </p:cNvSpPr>
          <p:nvPr>
            <p:ph type="body" sz="quarter" idx="16" hasCustomPrompt="1"/>
          </p:nvPr>
        </p:nvSpPr>
        <p:spPr>
          <a:xfrm>
            <a:off x="3584039"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3">
                    <a:lumMod val="60000"/>
                    <a:lumOff val="40000"/>
                  </a:schemeClr>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4F49DC18-7C09-4FFC-98BF-DC17FCE6223B}"/>
              </a:ext>
            </a:extLst>
          </p:cNvPr>
          <p:cNvSpPr>
            <a:spLocks noGrp="1"/>
          </p:cNvSpPr>
          <p:nvPr>
            <p:ph type="body" sz="quarter" idx="17" hasCustomPrompt="1"/>
          </p:nvPr>
        </p:nvSpPr>
        <p:spPr>
          <a:xfrm>
            <a:off x="3584039"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9D21F281-5009-4E28-B34E-218C36B33ABD}"/>
              </a:ext>
            </a:extLst>
          </p:cNvPr>
          <p:cNvSpPr>
            <a:spLocks noGrp="1"/>
          </p:cNvSpPr>
          <p:nvPr>
            <p:ph type="body" sz="quarter" idx="18" hasCustomPrompt="1"/>
          </p:nvPr>
        </p:nvSpPr>
        <p:spPr>
          <a:xfrm>
            <a:off x="6267567"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75C2A3FB-F206-4ED3-A8BF-712D66D52D29}"/>
              </a:ext>
            </a:extLst>
          </p:cNvPr>
          <p:cNvSpPr>
            <a:spLocks noGrp="1"/>
          </p:cNvSpPr>
          <p:nvPr>
            <p:ph type="body" sz="quarter" idx="19" hasCustomPrompt="1"/>
          </p:nvPr>
        </p:nvSpPr>
        <p:spPr>
          <a:xfrm>
            <a:off x="6267567"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433D1544-1248-444D-B0AC-C5B22E1D2638}"/>
              </a:ext>
            </a:extLst>
          </p:cNvPr>
          <p:cNvSpPr>
            <a:spLocks noGrp="1"/>
          </p:cNvSpPr>
          <p:nvPr>
            <p:ph type="body" sz="quarter" idx="20" hasCustomPrompt="1"/>
          </p:nvPr>
        </p:nvSpPr>
        <p:spPr>
          <a:xfrm>
            <a:off x="8951094"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2">
                    <a:lumMod val="20000"/>
                    <a:lumOff val="80000"/>
                  </a:schemeClr>
                </a:solidFill>
                <a:latin typeface="+mj-lt"/>
              </a:defRPr>
            </a:lvl1pPr>
          </a:lstStyle>
          <a:p>
            <a:pPr lvl="0"/>
            <a:r>
              <a:rPr lang="en-US"/>
              <a:t>Click to add title</a:t>
            </a:r>
          </a:p>
        </p:txBody>
      </p:sp>
      <p:sp>
        <p:nvSpPr>
          <p:cNvPr id="26" name="Text Placeholder 14">
            <a:extLst>
              <a:ext uri="{FF2B5EF4-FFF2-40B4-BE49-F238E27FC236}">
                <a16:creationId xmlns:a16="http://schemas.microsoft.com/office/drawing/2014/main" id="{9F4FDF38-0969-49B5-BE15-AB7D41B68D28}"/>
              </a:ext>
            </a:extLst>
          </p:cNvPr>
          <p:cNvSpPr>
            <a:spLocks noGrp="1"/>
          </p:cNvSpPr>
          <p:nvPr>
            <p:ph type="body" sz="quarter" idx="21" hasCustomPrompt="1"/>
          </p:nvPr>
        </p:nvSpPr>
        <p:spPr>
          <a:xfrm>
            <a:off x="8951094"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7" name="Text Placeholder 10">
            <a:extLst>
              <a:ext uri="{FF2B5EF4-FFF2-40B4-BE49-F238E27FC236}">
                <a16:creationId xmlns:a16="http://schemas.microsoft.com/office/drawing/2014/main" id="{A749E3E6-EB0F-4108-9196-2A2DDD63E220}"/>
              </a:ext>
            </a:extLst>
          </p:cNvPr>
          <p:cNvSpPr>
            <a:spLocks noGrp="1"/>
          </p:cNvSpPr>
          <p:nvPr>
            <p:ph type="body" sz="quarter" idx="22" hasCustomPrompt="1"/>
          </p:nvPr>
        </p:nvSpPr>
        <p:spPr>
          <a:xfrm>
            <a:off x="1285758" y="2399173"/>
            <a:ext cx="1611892" cy="1151632"/>
          </a:xfrm>
          <a:prstGeom prst="rect">
            <a:avLst/>
          </a:prstGeom>
        </p:spPr>
        <p:txBody>
          <a:bodyPr anchor="ctr"/>
          <a:lstStyle>
            <a:lvl1pPr marL="0" indent="0" algn="ctr">
              <a:lnSpc>
                <a:spcPct val="80000"/>
              </a:lnSpc>
              <a:spcBef>
                <a:spcPts val="1000"/>
              </a:spcBef>
              <a:spcAft>
                <a:spcPts val="0"/>
              </a:spcAft>
              <a:buNone/>
              <a:defRPr sz="2800" cap="all" spc="100" baseline="0">
                <a:solidFill>
                  <a:schemeClr val="accent4"/>
                </a:solidFill>
                <a:latin typeface="+mj-lt"/>
              </a:defRPr>
            </a:lvl1pPr>
          </a:lstStyle>
          <a:p>
            <a:pPr lvl="0"/>
            <a:r>
              <a:rPr lang="en-US"/>
              <a:t>Add title</a:t>
            </a:r>
          </a:p>
        </p:txBody>
      </p:sp>
      <p:sp>
        <p:nvSpPr>
          <p:cNvPr id="28" name="Text Placeholder 10">
            <a:extLst>
              <a:ext uri="{FF2B5EF4-FFF2-40B4-BE49-F238E27FC236}">
                <a16:creationId xmlns:a16="http://schemas.microsoft.com/office/drawing/2014/main" id="{CA8E4A5D-4A2C-4FCA-9886-11A6692866A6}"/>
              </a:ext>
            </a:extLst>
          </p:cNvPr>
          <p:cNvSpPr>
            <a:spLocks noGrp="1"/>
          </p:cNvSpPr>
          <p:nvPr>
            <p:ph type="body" sz="quarter" idx="23" hasCustomPrompt="1"/>
          </p:nvPr>
        </p:nvSpPr>
        <p:spPr>
          <a:xfrm>
            <a:off x="6652814"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5"/>
                </a:solidFill>
                <a:latin typeface="+mj-lt"/>
              </a:defRPr>
            </a:lvl1pPr>
          </a:lstStyle>
          <a:p>
            <a:pPr lvl="0"/>
            <a:r>
              <a:rPr lang="en-US"/>
              <a:t>Add title</a:t>
            </a:r>
          </a:p>
        </p:txBody>
      </p:sp>
      <p:sp>
        <p:nvSpPr>
          <p:cNvPr id="29" name="Text Placeholder 10">
            <a:extLst>
              <a:ext uri="{FF2B5EF4-FFF2-40B4-BE49-F238E27FC236}">
                <a16:creationId xmlns:a16="http://schemas.microsoft.com/office/drawing/2014/main" id="{D12F1290-6B4C-49B8-BC26-3B433534C3F7}"/>
              </a:ext>
            </a:extLst>
          </p:cNvPr>
          <p:cNvSpPr>
            <a:spLocks noGrp="1"/>
          </p:cNvSpPr>
          <p:nvPr>
            <p:ph type="body" sz="quarter" idx="24" hasCustomPrompt="1"/>
          </p:nvPr>
        </p:nvSpPr>
        <p:spPr>
          <a:xfrm>
            <a:off x="9336341"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2">
                    <a:lumMod val="20000"/>
                    <a:lumOff val="80000"/>
                  </a:schemeClr>
                </a:solidFill>
                <a:latin typeface="+mj-lt"/>
              </a:defRPr>
            </a:lvl1pPr>
          </a:lstStyle>
          <a:p>
            <a:pPr lvl="0"/>
            <a:r>
              <a:rPr lang="en-US"/>
              <a:t>Add title</a:t>
            </a:r>
          </a:p>
        </p:txBody>
      </p:sp>
      <p:sp>
        <p:nvSpPr>
          <p:cNvPr id="30" name="Text Placeholder 10">
            <a:extLst>
              <a:ext uri="{FF2B5EF4-FFF2-40B4-BE49-F238E27FC236}">
                <a16:creationId xmlns:a16="http://schemas.microsoft.com/office/drawing/2014/main" id="{0E60E704-AD01-4048-8D70-3F4CA25DA632}"/>
              </a:ext>
            </a:extLst>
          </p:cNvPr>
          <p:cNvSpPr>
            <a:spLocks noGrp="1"/>
          </p:cNvSpPr>
          <p:nvPr>
            <p:ph type="body" sz="quarter" idx="25" hasCustomPrompt="1"/>
          </p:nvPr>
        </p:nvSpPr>
        <p:spPr>
          <a:xfrm>
            <a:off x="3969286"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3">
                    <a:lumMod val="60000"/>
                    <a:lumOff val="40000"/>
                  </a:schemeClr>
                </a:solidFill>
                <a:latin typeface="+mj-lt"/>
              </a:defRPr>
            </a:lvl1pPr>
          </a:lstStyle>
          <a:p>
            <a:pPr lvl="0"/>
            <a:r>
              <a:rPr lang="en-US"/>
              <a:t>Add title</a:t>
            </a:r>
          </a:p>
        </p:txBody>
      </p:sp>
      <p:sp>
        <p:nvSpPr>
          <p:cNvPr id="31" name="Title 1">
            <a:extLst>
              <a:ext uri="{FF2B5EF4-FFF2-40B4-BE49-F238E27FC236}">
                <a16:creationId xmlns:a16="http://schemas.microsoft.com/office/drawing/2014/main" id="{4CB251EF-EB2B-4D32-A321-FEC37EAB8D8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377917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9B8705-C027-4E12-892E-C32FF13296F1}"/>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ED685DB5-FA77-4C19-88B8-5A8D733B42BC}"/>
              </a:ext>
            </a:extLst>
          </p:cNvPr>
          <p:cNvSpPr>
            <a:spLocks noGrp="1"/>
          </p:cNvSpPr>
          <p:nvPr>
            <p:ph type="pic" sz="quarter" idx="13" hasCustomPrompt="1"/>
          </p:nvPr>
        </p:nvSpPr>
        <p:spPr>
          <a:xfrm flipH="1">
            <a:off x="5012530" y="0"/>
            <a:ext cx="7196138" cy="6867376"/>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a16="http://schemas.microsoft.com/office/drawing/2014/main" id="{6346919B-FFF8-4FED-8A44-48A7E600EB60}"/>
              </a:ext>
            </a:extLst>
          </p:cNvPr>
          <p:cNvSpPr>
            <a:spLocks noGrp="1"/>
          </p:cNvSpPr>
          <p:nvPr>
            <p:ph type="dt" sz="half" idx="10"/>
          </p:nvPr>
        </p:nvSpPr>
        <p:spPr/>
        <p:txBody>
          <a:bodyPr/>
          <a:lstStyle/>
          <a:p>
            <a:r>
              <a:rPr lang="en-US" dirty="0"/>
              <a:t>8/06/20XX</a:t>
            </a:r>
          </a:p>
        </p:txBody>
      </p:sp>
      <p:sp>
        <p:nvSpPr>
          <p:cNvPr id="5" name="Footer Placeholder 4">
            <a:extLst>
              <a:ext uri="{FF2B5EF4-FFF2-40B4-BE49-F238E27FC236}">
                <a16:creationId xmlns:a16="http://schemas.microsoft.com/office/drawing/2014/main" id="{C6DF28B0-8A34-4E86-9FE3-20BD880CD9C3}"/>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D4BE1CCB-96B6-4D9F-A932-D0EBDBD7DA45}"/>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3" name="Title 2">
            <a:extLst>
              <a:ext uri="{FF2B5EF4-FFF2-40B4-BE49-F238E27FC236}">
                <a16:creationId xmlns:a16="http://schemas.microsoft.com/office/drawing/2014/main" id="{1F7CB735-9F66-41A8-8F1D-4B66FE1D1153}"/>
              </a:ext>
            </a:extLst>
          </p:cNvPr>
          <p:cNvSpPr>
            <a:spLocks noGrp="1"/>
          </p:cNvSpPr>
          <p:nvPr>
            <p:ph type="title" hasCustomPrompt="1"/>
          </p:nvPr>
        </p:nvSpPr>
        <p:spPr>
          <a:xfrm>
            <a:off x="-2" y="1672143"/>
            <a:ext cx="6019802" cy="3513714"/>
          </a:xfrm>
          <a:solidFill>
            <a:schemeClr val="accent6">
              <a:alpha val="80000"/>
            </a:schemeClr>
          </a:solidFill>
        </p:spPr>
        <p:txBody>
          <a:bodyPr lIns="676656" tIns="795528" anchor="t">
            <a:normAutofit/>
          </a:bodyPr>
          <a:lstStyle>
            <a:lvl1pPr>
              <a:defRPr sz="2800"/>
            </a:lvl1pPr>
          </a:lstStyle>
          <a:p>
            <a:r>
              <a:rPr lang="en-US" dirty="0"/>
              <a:t>Click to add title</a:t>
            </a:r>
          </a:p>
        </p:txBody>
      </p:sp>
      <p:sp>
        <p:nvSpPr>
          <p:cNvPr id="11" name="Text Placeholder 17">
            <a:extLst>
              <a:ext uri="{FF2B5EF4-FFF2-40B4-BE49-F238E27FC236}">
                <a16:creationId xmlns:a16="http://schemas.microsoft.com/office/drawing/2014/main" id="{4A51F916-D1A0-40B2-A894-1C597A7AAFBF}"/>
              </a:ext>
            </a:extLst>
          </p:cNvPr>
          <p:cNvSpPr>
            <a:spLocks noGrp="1"/>
          </p:cNvSpPr>
          <p:nvPr>
            <p:ph type="body" sz="quarter" idx="15" hasCustomPrompt="1"/>
          </p:nvPr>
        </p:nvSpPr>
        <p:spPr>
          <a:xfrm>
            <a:off x="594575" y="3007594"/>
            <a:ext cx="4850550" cy="1731145"/>
          </a:xfrm>
        </p:spPr>
        <p:txBody>
          <a:bodyPr>
            <a:noAutofit/>
          </a:bodyPr>
          <a:lstStyle>
            <a:lvl1pPr marL="0" indent="0" algn="l">
              <a:lnSpc>
                <a:spcPct val="125000"/>
              </a:lnSpc>
              <a:buNone/>
              <a:defRPr sz="1400" spc="100" baseline="0">
                <a:solidFill>
                  <a:schemeClr val="accent2"/>
                </a:solidFill>
              </a:defRPr>
            </a:lvl1pPr>
          </a:lstStyle>
          <a:p>
            <a:pPr lvl="0"/>
            <a:r>
              <a:rPr lang="en-US" dirty="0"/>
              <a:t>Click to add text</a:t>
            </a:r>
          </a:p>
        </p:txBody>
      </p:sp>
    </p:spTree>
    <p:extLst>
      <p:ext uri="{BB962C8B-B14F-4D97-AF65-F5344CB8AC3E}">
        <p14:creationId xmlns:p14="http://schemas.microsoft.com/office/powerpoint/2010/main" val="12361950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D2CF4D42-6C74-47FD-8195-943D55ADA87D}"/>
              </a:ext>
            </a:extLst>
          </p:cNvPr>
          <p:cNvSpPr>
            <a:spLocks noGrp="1"/>
          </p:cNvSpPr>
          <p:nvPr>
            <p:ph type="pic" sz="quarter" idx="13" hasCustomPrompt="1"/>
          </p:nvPr>
        </p:nvSpPr>
        <p:spPr>
          <a:xfrm>
            <a:off x="0" y="0"/>
            <a:ext cx="12192000" cy="6858000"/>
          </a:xfrm>
        </p:spPr>
        <p:txBody>
          <a:bodyPr/>
          <a:lstStyle>
            <a:lvl1pPr marL="0" indent="0" algn="ctr">
              <a:buNone/>
              <a:defRPr>
                <a:solidFill>
                  <a:schemeClr val="tx1"/>
                </a:solidFill>
              </a:defRPr>
            </a:lvl1pPr>
          </a:lstStyle>
          <a:p>
            <a:r>
              <a:rPr lang="en-US" dirty="0"/>
              <a:t>Click to add photo</a:t>
            </a:r>
          </a:p>
        </p:txBody>
      </p:sp>
      <p:sp>
        <p:nvSpPr>
          <p:cNvPr id="3" name="Date Placeholder 2">
            <a:extLst>
              <a:ext uri="{FF2B5EF4-FFF2-40B4-BE49-F238E27FC236}">
                <a16:creationId xmlns:a16="http://schemas.microsoft.com/office/drawing/2014/main" id="{59275658-2C01-4217-AE99-DF0FDFFE43C5}"/>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3F913D93-CECF-4647-8DC2-8F7DD04E742B}"/>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03C60507-1EAA-4632-9D67-1BD599F4F549}"/>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Title 1">
            <a:extLst>
              <a:ext uri="{FF2B5EF4-FFF2-40B4-BE49-F238E27FC236}">
                <a16:creationId xmlns:a16="http://schemas.microsoft.com/office/drawing/2014/main" id="{2754639B-AD71-425C-BF07-356C0F14C96B}"/>
              </a:ext>
            </a:extLst>
          </p:cNvPr>
          <p:cNvSpPr>
            <a:spLocks noGrp="1"/>
          </p:cNvSpPr>
          <p:nvPr>
            <p:ph type="title" hasCustomPrompt="1"/>
          </p:nvPr>
        </p:nvSpPr>
        <p:spPr>
          <a:xfrm>
            <a:off x="0" y="1353381"/>
            <a:ext cx="5622878" cy="4151236"/>
          </a:xfrm>
          <a:solidFill>
            <a:schemeClr val="accent3">
              <a:alpha val="90000"/>
            </a:schemeClr>
          </a:solidFill>
        </p:spPr>
        <p:txBody>
          <a:bodyPr vert="horz" lIns="649224" tIns="749808" rIns="91440" bIns="45720" rtlCol="0" anchor="t">
            <a:noAutofit/>
          </a:bodyPr>
          <a:lstStyle>
            <a:lvl1pPr>
              <a:defRPr lang="en-US" sz="2800">
                <a:ln w="19050">
                  <a:solidFill>
                    <a:schemeClr val="bg1"/>
                  </a:solidFill>
                </a:ln>
                <a:ea typeface="+mn-ea"/>
                <a:cs typeface="+mn-cs"/>
              </a:defRPr>
            </a:lvl1pPr>
          </a:lstStyle>
          <a:p>
            <a:pPr marL="0" lvl="0" indent="0">
              <a:spcBef>
                <a:spcPts val="0"/>
              </a:spcBef>
              <a:buFont typeface="Arial" panose="020B0604020202020204" pitchFamily="34" charset="0"/>
            </a:pPr>
            <a:r>
              <a:rPr lang="en-US" dirty="0"/>
              <a:t>Click to add title</a:t>
            </a:r>
          </a:p>
        </p:txBody>
      </p:sp>
      <p:sp>
        <p:nvSpPr>
          <p:cNvPr id="8" name="Text Placeholder 17">
            <a:extLst>
              <a:ext uri="{FF2B5EF4-FFF2-40B4-BE49-F238E27FC236}">
                <a16:creationId xmlns:a16="http://schemas.microsoft.com/office/drawing/2014/main" id="{64CF3C46-90B8-467D-9D50-086B9135701F}"/>
              </a:ext>
            </a:extLst>
          </p:cNvPr>
          <p:cNvSpPr>
            <a:spLocks noGrp="1"/>
          </p:cNvSpPr>
          <p:nvPr>
            <p:ph type="body" sz="quarter" idx="15" hasCustomPrompt="1"/>
          </p:nvPr>
        </p:nvSpPr>
        <p:spPr>
          <a:xfrm>
            <a:off x="577993" y="2689071"/>
            <a:ext cx="4567209" cy="2212496"/>
          </a:xfrm>
        </p:spPr>
        <p:txBody>
          <a:bodyPr>
            <a:noAutofit/>
          </a:bodyPr>
          <a:lstStyle>
            <a:lvl1pPr marL="0" indent="0" algn="l">
              <a:lnSpc>
                <a:spcPct val="125000"/>
              </a:lnSpc>
              <a:buNone/>
              <a:defRPr sz="1400" spc="100" baseline="0">
                <a:solidFill>
                  <a:schemeClr val="bg1"/>
                </a:solidFill>
              </a:defRPr>
            </a:lvl1pPr>
          </a:lstStyle>
          <a:p>
            <a:pPr lvl="0"/>
            <a:r>
              <a:rPr lang="en-US" dirty="0"/>
              <a:t>Click to add text</a:t>
            </a:r>
          </a:p>
        </p:txBody>
      </p:sp>
    </p:spTree>
    <p:extLst>
      <p:ext uri="{BB962C8B-B14F-4D97-AF65-F5344CB8AC3E}">
        <p14:creationId xmlns:p14="http://schemas.microsoft.com/office/powerpoint/2010/main" val="21718030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10B86B2D-56E1-4FB2-8CC9-DBC6C0B6EB09}"/>
              </a:ext>
            </a:extLst>
          </p:cNvPr>
          <p:cNvSpPr>
            <a:spLocks noGrp="1"/>
          </p:cNvSpPr>
          <p:nvPr>
            <p:ph type="pic" sz="quarter" idx="13" hasCustomPrompt="1"/>
          </p:nvPr>
        </p:nvSpPr>
        <p:spPr>
          <a:xfrm flipH="1">
            <a:off x="0" y="0"/>
            <a:ext cx="8153400" cy="6858000"/>
          </a:xfrm>
        </p:spPr>
        <p:txBody>
          <a:bodyPr/>
          <a:lstStyle>
            <a:lvl1pPr marL="0" indent="0" algn="ctr">
              <a:buNone/>
              <a:defRPr>
                <a:solidFill>
                  <a:schemeClr val="bg1"/>
                </a:solidFill>
              </a:defRPr>
            </a:lvl1pPr>
          </a:lstStyle>
          <a:p>
            <a:r>
              <a:rPr lang="en-US" dirty="0"/>
              <a:t>Click to add photo</a:t>
            </a:r>
          </a:p>
        </p:txBody>
      </p:sp>
      <p:sp>
        <p:nvSpPr>
          <p:cNvPr id="8" name="Text Placeholder 17">
            <a:extLst>
              <a:ext uri="{FF2B5EF4-FFF2-40B4-BE49-F238E27FC236}">
                <a16:creationId xmlns:a16="http://schemas.microsoft.com/office/drawing/2014/main" id="{1D70C38F-1ABB-4C86-972A-E388226700C8}"/>
              </a:ext>
            </a:extLst>
          </p:cNvPr>
          <p:cNvSpPr>
            <a:spLocks noGrp="1"/>
          </p:cNvSpPr>
          <p:nvPr>
            <p:ph type="body" sz="quarter" idx="15" hasCustomPrompt="1"/>
          </p:nvPr>
        </p:nvSpPr>
        <p:spPr>
          <a:xfrm>
            <a:off x="7465112" y="2326705"/>
            <a:ext cx="4114592" cy="2212496"/>
          </a:xfrm>
        </p:spPr>
        <p:txBody>
          <a:bodyPr>
            <a:noAutofit/>
          </a:bodyPr>
          <a:lstStyle>
            <a:lvl1pPr marL="0" indent="0" algn="l">
              <a:lnSpc>
                <a:spcPct val="125000"/>
              </a:lnSpc>
              <a:buNone/>
              <a:defRPr sz="1400" spc="100" baseline="0">
                <a:solidFill>
                  <a:schemeClr val="bg1"/>
                </a:solidFill>
              </a:defRPr>
            </a:lvl1pPr>
          </a:lstStyle>
          <a:p>
            <a:pPr lvl="0"/>
            <a:r>
              <a:rPr lang="en-US"/>
              <a:t>Click to add text</a:t>
            </a:r>
          </a:p>
        </p:txBody>
      </p:sp>
      <p:sp>
        <p:nvSpPr>
          <p:cNvPr id="3" name="Date Placeholder 2">
            <a:extLst>
              <a:ext uri="{FF2B5EF4-FFF2-40B4-BE49-F238E27FC236}">
                <a16:creationId xmlns:a16="http://schemas.microsoft.com/office/drawing/2014/main" id="{319B0AE4-4C17-4975-A59C-4D9EFE584062}"/>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D5FC9023-3371-40C0-A618-BF8AA20FFE56}"/>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C8221E28-544B-4D00-A151-341F3D7EC99A}"/>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2" name="Title 1">
            <a:extLst>
              <a:ext uri="{FF2B5EF4-FFF2-40B4-BE49-F238E27FC236}">
                <a16:creationId xmlns:a16="http://schemas.microsoft.com/office/drawing/2014/main" id="{0E907CF0-318A-401D-9F77-B63C65D2968E}"/>
              </a:ext>
            </a:extLst>
          </p:cNvPr>
          <p:cNvSpPr>
            <a:spLocks noGrp="1"/>
          </p:cNvSpPr>
          <p:nvPr>
            <p:ph type="title" hasCustomPrompt="1"/>
          </p:nvPr>
        </p:nvSpPr>
        <p:spPr>
          <a:xfrm>
            <a:off x="7452360" y="1728566"/>
            <a:ext cx="4127344" cy="724702"/>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219880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95BA1F-6B83-4358-A202-FD15470976A9}"/>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4" name="Date Placeholder 3">
            <a:extLst>
              <a:ext uri="{FF2B5EF4-FFF2-40B4-BE49-F238E27FC236}">
                <a16:creationId xmlns:a16="http://schemas.microsoft.com/office/drawing/2014/main" id="{A35C10F8-CB40-4BDD-AA21-7DDC300FE73E}"/>
              </a:ext>
            </a:extLst>
          </p:cNvPr>
          <p:cNvSpPr>
            <a:spLocks noGrp="1"/>
          </p:cNvSpPr>
          <p:nvPr>
            <p:ph type="dt" sz="half" idx="10"/>
          </p:nvPr>
        </p:nvSpPr>
        <p:spPr/>
        <p:txBody>
          <a:bodyPr/>
          <a:lstStyle/>
          <a:p>
            <a:r>
              <a:rPr lang="en-US" dirty="0"/>
              <a:t>8/06/20XX</a:t>
            </a:r>
          </a:p>
        </p:txBody>
      </p:sp>
      <p:sp>
        <p:nvSpPr>
          <p:cNvPr id="5" name="Footer Placeholder 4">
            <a:extLst>
              <a:ext uri="{FF2B5EF4-FFF2-40B4-BE49-F238E27FC236}">
                <a16:creationId xmlns:a16="http://schemas.microsoft.com/office/drawing/2014/main" id="{434969F5-F9D0-4A38-8C6C-86005388F51D}"/>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7CC33B3F-10CE-4363-805C-361CA49414B4}"/>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3" name="Picture Placeholder 7">
            <a:extLst>
              <a:ext uri="{FF2B5EF4-FFF2-40B4-BE49-F238E27FC236}">
                <a16:creationId xmlns:a16="http://schemas.microsoft.com/office/drawing/2014/main" id="{8EABAB15-C887-420D-92A1-24DBD62EE558}"/>
              </a:ext>
            </a:extLst>
          </p:cNvPr>
          <p:cNvSpPr>
            <a:spLocks noGrp="1"/>
          </p:cNvSpPr>
          <p:nvPr>
            <p:ph type="pic" sz="quarter" idx="13" hasCustomPrompt="1"/>
          </p:nvPr>
        </p:nvSpPr>
        <p:spPr>
          <a:xfrm flipH="1">
            <a:off x="0" y="729926"/>
            <a:ext cx="3581400" cy="5388772"/>
          </a:xfrm>
        </p:spPr>
        <p:txBody>
          <a:bodyPr/>
          <a:lstStyle>
            <a:lvl1pPr marL="0" indent="0" algn="ctr">
              <a:buNone/>
              <a:defRPr>
                <a:solidFill>
                  <a:schemeClr val="bg1"/>
                </a:solidFill>
              </a:defRPr>
            </a:lvl1pPr>
          </a:lstStyle>
          <a:p>
            <a:r>
              <a:rPr lang="en-US" dirty="0"/>
              <a:t>Click to add photo</a:t>
            </a:r>
          </a:p>
        </p:txBody>
      </p:sp>
      <p:sp>
        <p:nvSpPr>
          <p:cNvPr id="16" name="Text Placeholder 14">
            <a:extLst>
              <a:ext uri="{FF2B5EF4-FFF2-40B4-BE49-F238E27FC236}">
                <a16:creationId xmlns:a16="http://schemas.microsoft.com/office/drawing/2014/main" id="{F7E8EA93-3F05-4D28-8B15-91D6789458B4}"/>
              </a:ext>
            </a:extLst>
          </p:cNvPr>
          <p:cNvSpPr>
            <a:spLocks noGrp="1"/>
          </p:cNvSpPr>
          <p:nvPr>
            <p:ph type="body" sz="quarter" idx="16" hasCustomPrompt="1"/>
          </p:nvPr>
        </p:nvSpPr>
        <p:spPr>
          <a:xfrm>
            <a:off x="6746476"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dirty="0"/>
              <a:t>Click to add title</a:t>
            </a:r>
          </a:p>
        </p:txBody>
      </p:sp>
      <p:sp>
        <p:nvSpPr>
          <p:cNvPr id="17" name="Text Placeholder 14">
            <a:extLst>
              <a:ext uri="{FF2B5EF4-FFF2-40B4-BE49-F238E27FC236}">
                <a16:creationId xmlns:a16="http://schemas.microsoft.com/office/drawing/2014/main" id="{B4EBCE5D-8795-44C7-8196-051689C6FE2A}"/>
              </a:ext>
            </a:extLst>
          </p:cNvPr>
          <p:cNvSpPr>
            <a:spLocks noGrp="1"/>
          </p:cNvSpPr>
          <p:nvPr>
            <p:ph type="body" sz="quarter" idx="17" hasCustomPrompt="1"/>
          </p:nvPr>
        </p:nvSpPr>
        <p:spPr>
          <a:xfrm>
            <a:off x="6746476"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95044F5-86E3-4A1C-B3C8-6E3422E5B418}"/>
              </a:ext>
            </a:extLst>
          </p:cNvPr>
          <p:cNvSpPr>
            <a:spLocks noGrp="1"/>
          </p:cNvSpPr>
          <p:nvPr>
            <p:ph type="body" sz="quarter" idx="18" hasCustomPrompt="1"/>
          </p:nvPr>
        </p:nvSpPr>
        <p:spPr>
          <a:xfrm>
            <a:off x="4065518"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19" name="Text Placeholder 14">
            <a:extLst>
              <a:ext uri="{FF2B5EF4-FFF2-40B4-BE49-F238E27FC236}">
                <a16:creationId xmlns:a16="http://schemas.microsoft.com/office/drawing/2014/main" id="{4C9BA1BF-0690-4DB5-9BBC-31D1948D82A8}"/>
              </a:ext>
            </a:extLst>
          </p:cNvPr>
          <p:cNvSpPr>
            <a:spLocks noGrp="1"/>
          </p:cNvSpPr>
          <p:nvPr>
            <p:ph type="body" sz="quarter" idx="19" hasCustomPrompt="1"/>
          </p:nvPr>
        </p:nvSpPr>
        <p:spPr>
          <a:xfrm>
            <a:off x="6746476" y="4443157"/>
            <a:ext cx="2289974" cy="146324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20" name="Text Placeholder 14">
            <a:extLst>
              <a:ext uri="{FF2B5EF4-FFF2-40B4-BE49-F238E27FC236}">
                <a16:creationId xmlns:a16="http://schemas.microsoft.com/office/drawing/2014/main" id="{0D187952-9422-42DE-B163-B764E0D09925}"/>
              </a:ext>
            </a:extLst>
          </p:cNvPr>
          <p:cNvSpPr>
            <a:spLocks noGrp="1"/>
          </p:cNvSpPr>
          <p:nvPr>
            <p:ph type="body" sz="quarter" idx="20" hasCustomPrompt="1"/>
          </p:nvPr>
        </p:nvSpPr>
        <p:spPr>
          <a:xfrm>
            <a:off x="4065519" y="4451209"/>
            <a:ext cx="2289972" cy="1457161"/>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54291470-2EE9-46D8-8083-E4523DCE52BB}"/>
              </a:ext>
            </a:extLst>
          </p:cNvPr>
          <p:cNvSpPr>
            <a:spLocks noGrp="1"/>
          </p:cNvSpPr>
          <p:nvPr>
            <p:ph type="body" sz="quarter" idx="22" hasCustomPrompt="1"/>
          </p:nvPr>
        </p:nvSpPr>
        <p:spPr>
          <a:xfrm>
            <a:off x="4065517"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17B8E7E2-50C1-429D-A8C5-C098CDADCF3F}"/>
              </a:ext>
            </a:extLst>
          </p:cNvPr>
          <p:cNvSpPr>
            <a:spLocks noGrp="1"/>
          </p:cNvSpPr>
          <p:nvPr>
            <p:ph type="body" sz="quarter" idx="23" hasCustomPrompt="1"/>
          </p:nvPr>
        </p:nvSpPr>
        <p:spPr>
          <a:xfrm>
            <a:off x="6746476" y="4118846"/>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09DB38C9-BBE5-4212-87C2-D9B34A470753}"/>
              </a:ext>
            </a:extLst>
          </p:cNvPr>
          <p:cNvSpPr>
            <a:spLocks noGrp="1"/>
          </p:cNvSpPr>
          <p:nvPr>
            <p:ph type="body" sz="quarter" idx="24" hasCustomPrompt="1"/>
          </p:nvPr>
        </p:nvSpPr>
        <p:spPr>
          <a:xfrm>
            <a:off x="4065518" y="4118846"/>
            <a:ext cx="2289972"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EA61E342-2B6C-4379-A3B3-8D1B338F656B}"/>
              </a:ext>
            </a:extLst>
          </p:cNvPr>
          <p:cNvSpPr>
            <a:spLocks noGrp="1"/>
          </p:cNvSpPr>
          <p:nvPr>
            <p:ph type="body" sz="quarter" idx="25" hasCustomPrompt="1"/>
          </p:nvPr>
        </p:nvSpPr>
        <p:spPr>
          <a:xfrm>
            <a:off x="9417910"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5" name="Text Placeholder 14">
            <a:extLst>
              <a:ext uri="{FF2B5EF4-FFF2-40B4-BE49-F238E27FC236}">
                <a16:creationId xmlns:a16="http://schemas.microsoft.com/office/drawing/2014/main" id="{4F39B769-D212-4C11-B6CB-0423DD10599D}"/>
              </a:ext>
            </a:extLst>
          </p:cNvPr>
          <p:cNvSpPr>
            <a:spLocks noGrp="1"/>
          </p:cNvSpPr>
          <p:nvPr>
            <p:ph type="body" sz="quarter" idx="26" hasCustomPrompt="1"/>
          </p:nvPr>
        </p:nvSpPr>
        <p:spPr>
          <a:xfrm>
            <a:off x="9417910"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2" name="Title 1">
            <a:extLst>
              <a:ext uri="{FF2B5EF4-FFF2-40B4-BE49-F238E27FC236}">
                <a16:creationId xmlns:a16="http://schemas.microsoft.com/office/drawing/2014/main" id="{7C47FF8E-011E-46E6-9F4D-DAD4830958DB}"/>
              </a:ext>
            </a:extLst>
          </p:cNvPr>
          <p:cNvSpPr>
            <a:spLocks noGrp="1"/>
          </p:cNvSpPr>
          <p:nvPr>
            <p:ph type="title" hasCustomPrompt="1"/>
          </p:nvPr>
        </p:nvSpPr>
        <p:spPr>
          <a:xfrm>
            <a:off x="4065516" y="1185284"/>
            <a:ext cx="7288284" cy="469490"/>
          </a:xfrm>
        </p:spPr>
        <p:txBody>
          <a:bodyPr anchor="t">
            <a:normAutofit/>
          </a:bodyPr>
          <a:lstStyle>
            <a:lvl1pPr>
              <a:lnSpc>
                <a:spcPct val="100000"/>
              </a:lnSpc>
              <a:defRPr sz="2800">
                <a:ln w="19050">
                  <a:solidFill>
                    <a:schemeClr val="accent5"/>
                  </a:solidFill>
                </a:ln>
              </a:defRPr>
            </a:lvl1pPr>
          </a:lstStyle>
          <a:p>
            <a:r>
              <a:rPr lang="en-US" dirty="0"/>
              <a:t>Click to add title</a:t>
            </a:r>
          </a:p>
        </p:txBody>
      </p:sp>
    </p:spTree>
    <p:extLst>
      <p:ext uri="{BB962C8B-B14F-4D97-AF65-F5344CB8AC3E}">
        <p14:creationId xmlns:p14="http://schemas.microsoft.com/office/powerpoint/2010/main" val="3057735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781AFB-2572-4954-B05E-84CDE1D8831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5" name="Date Placeholder 4">
            <a:extLst>
              <a:ext uri="{FF2B5EF4-FFF2-40B4-BE49-F238E27FC236}">
                <a16:creationId xmlns:a16="http://schemas.microsoft.com/office/drawing/2014/main" id="{0E750850-5ECD-4AA5-8EF0-70C6EA291EF3}"/>
              </a:ext>
            </a:extLst>
          </p:cNvPr>
          <p:cNvSpPr>
            <a:spLocks noGrp="1"/>
          </p:cNvSpPr>
          <p:nvPr>
            <p:ph type="dt" sz="half" idx="10"/>
          </p:nvPr>
        </p:nvSpPr>
        <p:spPr/>
        <p:txBody>
          <a:bodyPr/>
          <a:lstStyle/>
          <a:p>
            <a:r>
              <a:rPr lang="en-US" dirty="0"/>
              <a:t>8/06/20XX</a:t>
            </a:r>
          </a:p>
        </p:txBody>
      </p:sp>
      <p:sp>
        <p:nvSpPr>
          <p:cNvPr id="6" name="Footer Placeholder 5">
            <a:extLst>
              <a:ext uri="{FF2B5EF4-FFF2-40B4-BE49-F238E27FC236}">
                <a16:creationId xmlns:a16="http://schemas.microsoft.com/office/drawing/2014/main" id="{126B04CF-8972-48CE-B427-B542AF911BB4}"/>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F9864ACC-F262-4128-BC17-FCB29BEF0763}"/>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2" name="Text Placeholder 14">
            <a:extLst>
              <a:ext uri="{FF2B5EF4-FFF2-40B4-BE49-F238E27FC236}">
                <a16:creationId xmlns:a16="http://schemas.microsoft.com/office/drawing/2014/main" id="{717CFF16-7992-46DD-8151-F55B0300570B}"/>
              </a:ext>
            </a:extLst>
          </p:cNvPr>
          <p:cNvSpPr>
            <a:spLocks noGrp="1"/>
          </p:cNvSpPr>
          <p:nvPr>
            <p:ph type="body" sz="quarter" idx="16" hasCustomPrompt="1"/>
          </p:nvPr>
        </p:nvSpPr>
        <p:spPr>
          <a:xfrm>
            <a:off x="8506711" y="1335193"/>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3" name="Text Placeholder 14">
            <a:extLst>
              <a:ext uri="{FF2B5EF4-FFF2-40B4-BE49-F238E27FC236}">
                <a16:creationId xmlns:a16="http://schemas.microsoft.com/office/drawing/2014/main" id="{EBADC1C2-D36B-4AFE-8824-DE6D0FB51384}"/>
              </a:ext>
            </a:extLst>
          </p:cNvPr>
          <p:cNvSpPr>
            <a:spLocks noGrp="1"/>
          </p:cNvSpPr>
          <p:nvPr>
            <p:ph type="body" sz="quarter" idx="13" hasCustomPrompt="1"/>
          </p:nvPr>
        </p:nvSpPr>
        <p:spPr>
          <a:xfrm>
            <a:off x="8506711" y="1639822"/>
            <a:ext cx="2859090" cy="147531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4" name="Text Placeholder 14">
            <a:extLst>
              <a:ext uri="{FF2B5EF4-FFF2-40B4-BE49-F238E27FC236}">
                <a16:creationId xmlns:a16="http://schemas.microsoft.com/office/drawing/2014/main" id="{F1632658-DE5C-4EA2-83DE-AB456D9D76ED}"/>
              </a:ext>
            </a:extLst>
          </p:cNvPr>
          <p:cNvSpPr>
            <a:spLocks noGrp="1"/>
          </p:cNvSpPr>
          <p:nvPr>
            <p:ph type="body" sz="quarter" idx="17" hasCustomPrompt="1"/>
          </p:nvPr>
        </p:nvSpPr>
        <p:spPr>
          <a:xfrm>
            <a:off x="5167309" y="1639822"/>
            <a:ext cx="2859091" cy="1517776"/>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5" name="Text Placeholder 14">
            <a:extLst>
              <a:ext uri="{FF2B5EF4-FFF2-40B4-BE49-F238E27FC236}">
                <a16:creationId xmlns:a16="http://schemas.microsoft.com/office/drawing/2014/main" id="{76A6D61C-C33C-46D5-B2C5-6C6A7C143A97}"/>
              </a:ext>
            </a:extLst>
          </p:cNvPr>
          <p:cNvSpPr>
            <a:spLocks noGrp="1"/>
          </p:cNvSpPr>
          <p:nvPr>
            <p:ph type="body" sz="quarter" idx="18" hasCustomPrompt="1"/>
          </p:nvPr>
        </p:nvSpPr>
        <p:spPr>
          <a:xfrm>
            <a:off x="8506711" y="3837269"/>
            <a:ext cx="2859090" cy="153331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0A4E6A96-585A-4265-900D-17D98121F544}"/>
              </a:ext>
            </a:extLst>
          </p:cNvPr>
          <p:cNvSpPr>
            <a:spLocks noGrp="1"/>
          </p:cNvSpPr>
          <p:nvPr>
            <p:ph type="body" sz="quarter" idx="19" hasCustomPrompt="1"/>
          </p:nvPr>
        </p:nvSpPr>
        <p:spPr>
          <a:xfrm>
            <a:off x="5167310" y="3845321"/>
            <a:ext cx="2859089" cy="152693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28B8437C-1550-4581-911A-98BEA151A4AD}"/>
              </a:ext>
            </a:extLst>
          </p:cNvPr>
          <p:cNvSpPr>
            <a:spLocks noGrp="1"/>
          </p:cNvSpPr>
          <p:nvPr>
            <p:ph type="body" sz="quarter" idx="22" hasCustomPrompt="1"/>
          </p:nvPr>
        </p:nvSpPr>
        <p:spPr>
          <a:xfrm>
            <a:off x="5167308" y="1335193"/>
            <a:ext cx="2859091"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8" name="Text Placeholder 14">
            <a:extLst>
              <a:ext uri="{FF2B5EF4-FFF2-40B4-BE49-F238E27FC236}">
                <a16:creationId xmlns:a16="http://schemas.microsoft.com/office/drawing/2014/main" id="{04DF1AD6-E51A-4D19-A9C8-CCAFE9E9B2A0}"/>
              </a:ext>
            </a:extLst>
          </p:cNvPr>
          <p:cNvSpPr>
            <a:spLocks noGrp="1"/>
          </p:cNvSpPr>
          <p:nvPr>
            <p:ph type="body" sz="quarter" idx="23" hasCustomPrompt="1"/>
          </p:nvPr>
        </p:nvSpPr>
        <p:spPr>
          <a:xfrm>
            <a:off x="8506711" y="3532639"/>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9" name="Text Placeholder 14">
            <a:extLst>
              <a:ext uri="{FF2B5EF4-FFF2-40B4-BE49-F238E27FC236}">
                <a16:creationId xmlns:a16="http://schemas.microsoft.com/office/drawing/2014/main" id="{A3656830-2B4C-4F48-8EBD-F8C80C353FC4}"/>
              </a:ext>
            </a:extLst>
          </p:cNvPr>
          <p:cNvSpPr>
            <a:spLocks noGrp="1"/>
          </p:cNvSpPr>
          <p:nvPr>
            <p:ph type="body" sz="quarter" idx="24" hasCustomPrompt="1"/>
          </p:nvPr>
        </p:nvSpPr>
        <p:spPr>
          <a:xfrm>
            <a:off x="5167309" y="3532639"/>
            <a:ext cx="2859089"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 name="Title 1">
            <a:extLst>
              <a:ext uri="{FF2B5EF4-FFF2-40B4-BE49-F238E27FC236}">
                <a16:creationId xmlns:a16="http://schemas.microsoft.com/office/drawing/2014/main" id="{923D6999-ED11-424C-91FD-1ECD0CB9D272}"/>
              </a:ext>
            </a:extLst>
          </p:cNvPr>
          <p:cNvSpPr>
            <a:spLocks noGrp="1"/>
          </p:cNvSpPr>
          <p:nvPr>
            <p:ph type="title" hasCustomPrompt="1"/>
          </p:nvPr>
        </p:nvSpPr>
        <p:spPr>
          <a:xfrm>
            <a:off x="1384299" y="2768600"/>
            <a:ext cx="2956810" cy="1129164"/>
          </a:xfrm>
        </p:spPr>
        <p:txBody>
          <a:bodyPr anchor="t">
            <a:normAutofit/>
          </a:bodyPr>
          <a:lstStyle>
            <a:lvl1pPr>
              <a:lnSpc>
                <a:spcPct val="125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3749148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0CE26C-A8CF-4DC0-9913-86FF0ED87623}"/>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7" name="Date Placeholder 6">
            <a:extLst>
              <a:ext uri="{FF2B5EF4-FFF2-40B4-BE49-F238E27FC236}">
                <a16:creationId xmlns:a16="http://schemas.microsoft.com/office/drawing/2014/main" id="{15DD4FC6-591F-4220-A331-724C4FE41E93}"/>
              </a:ext>
            </a:extLst>
          </p:cNvPr>
          <p:cNvSpPr>
            <a:spLocks noGrp="1"/>
          </p:cNvSpPr>
          <p:nvPr>
            <p:ph type="dt" sz="half" idx="10"/>
          </p:nvPr>
        </p:nvSpPr>
        <p:spPr/>
        <p:txBody>
          <a:bodyPr/>
          <a:lstStyle/>
          <a:p>
            <a:r>
              <a:rPr lang="en-US" dirty="0"/>
              <a:t>8/06/20XX</a:t>
            </a:r>
          </a:p>
        </p:txBody>
      </p:sp>
      <p:sp>
        <p:nvSpPr>
          <p:cNvPr id="8" name="Footer Placeholder 7">
            <a:extLst>
              <a:ext uri="{FF2B5EF4-FFF2-40B4-BE49-F238E27FC236}">
                <a16:creationId xmlns:a16="http://schemas.microsoft.com/office/drawing/2014/main" id="{A1506146-DCCA-4419-9FC3-7F33AEABA41D}"/>
              </a:ext>
            </a:extLst>
          </p:cNvPr>
          <p:cNvSpPr>
            <a:spLocks noGrp="1"/>
          </p:cNvSpPr>
          <p:nvPr>
            <p:ph type="ftr" sz="quarter" idx="11"/>
          </p:nvPr>
        </p:nvSpPr>
        <p:spPr/>
        <p:txBody>
          <a:bodyPr/>
          <a:lstStyle/>
          <a:p>
            <a:r>
              <a:rPr lang="en-US" dirty="0"/>
              <a:t>PITCH DECK</a:t>
            </a:r>
          </a:p>
        </p:txBody>
      </p:sp>
      <p:sp>
        <p:nvSpPr>
          <p:cNvPr id="9" name="Slide Number Placeholder 8">
            <a:extLst>
              <a:ext uri="{FF2B5EF4-FFF2-40B4-BE49-F238E27FC236}">
                <a16:creationId xmlns:a16="http://schemas.microsoft.com/office/drawing/2014/main" id="{4BDEDAF2-5575-4164-9610-7906C2033591}"/>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35" name="Text Placeholder 14">
            <a:extLst>
              <a:ext uri="{FF2B5EF4-FFF2-40B4-BE49-F238E27FC236}">
                <a16:creationId xmlns:a16="http://schemas.microsoft.com/office/drawing/2014/main" id="{0C598512-93DF-4C00-A3BC-4CFF184217A6}"/>
              </a:ext>
            </a:extLst>
          </p:cNvPr>
          <p:cNvSpPr>
            <a:spLocks noGrp="1"/>
          </p:cNvSpPr>
          <p:nvPr>
            <p:ph type="body" sz="quarter" idx="27" hasCustomPrompt="1"/>
          </p:nvPr>
        </p:nvSpPr>
        <p:spPr>
          <a:xfrm>
            <a:off x="620484" y="3639417"/>
            <a:ext cx="2383764"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36" name="Text Placeholder 14">
            <a:extLst>
              <a:ext uri="{FF2B5EF4-FFF2-40B4-BE49-F238E27FC236}">
                <a16:creationId xmlns:a16="http://schemas.microsoft.com/office/drawing/2014/main" id="{9AFC7B8A-881F-4E97-91D4-F41DFA6D8F8E}"/>
              </a:ext>
            </a:extLst>
          </p:cNvPr>
          <p:cNvSpPr>
            <a:spLocks noGrp="1"/>
          </p:cNvSpPr>
          <p:nvPr>
            <p:ph type="body" sz="quarter" idx="28" hasCustomPrompt="1"/>
          </p:nvPr>
        </p:nvSpPr>
        <p:spPr>
          <a:xfrm>
            <a:off x="620484" y="3965866"/>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7B10018-89A9-49C8-8DCE-621EF9328C63}"/>
              </a:ext>
            </a:extLst>
          </p:cNvPr>
          <p:cNvSpPr>
            <a:spLocks noGrp="1"/>
          </p:cNvSpPr>
          <p:nvPr>
            <p:ph type="body" sz="quarter" idx="15" hasCustomPrompt="1"/>
          </p:nvPr>
        </p:nvSpPr>
        <p:spPr>
          <a:xfrm>
            <a:off x="3478982" y="3969554"/>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342C0572-2FB8-4C18-AD74-75A165321342}"/>
              </a:ext>
            </a:extLst>
          </p:cNvPr>
          <p:cNvSpPr>
            <a:spLocks noGrp="1"/>
          </p:cNvSpPr>
          <p:nvPr>
            <p:ph type="body" sz="quarter" idx="17" hasCustomPrompt="1"/>
          </p:nvPr>
        </p:nvSpPr>
        <p:spPr>
          <a:xfrm>
            <a:off x="6337478"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3495EE04-F172-4AD4-8FE7-4A03B1CE4F82}"/>
              </a:ext>
            </a:extLst>
          </p:cNvPr>
          <p:cNvSpPr>
            <a:spLocks noGrp="1"/>
          </p:cNvSpPr>
          <p:nvPr>
            <p:ph type="body" sz="quarter" idx="19" hasCustomPrompt="1"/>
          </p:nvPr>
        </p:nvSpPr>
        <p:spPr>
          <a:xfrm>
            <a:off x="9188445"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40" name="Text Placeholder 14">
            <a:extLst>
              <a:ext uri="{FF2B5EF4-FFF2-40B4-BE49-F238E27FC236}">
                <a16:creationId xmlns:a16="http://schemas.microsoft.com/office/drawing/2014/main" id="{F23ABA12-4A7C-42A2-9A8E-9E7F1A2BB230}"/>
              </a:ext>
            </a:extLst>
          </p:cNvPr>
          <p:cNvSpPr>
            <a:spLocks noGrp="1"/>
          </p:cNvSpPr>
          <p:nvPr>
            <p:ph type="body" sz="quarter" idx="29" hasCustomPrompt="1"/>
          </p:nvPr>
        </p:nvSpPr>
        <p:spPr>
          <a:xfrm>
            <a:off x="3419503" y="3639417"/>
            <a:ext cx="2502719"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41" name="Text Placeholder 14">
            <a:extLst>
              <a:ext uri="{FF2B5EF4-FFF2-40B4-BE49-F238E27FC236}">
                <a16:creationId xmlns:a16="http://schemas.microsoft.com/office/drawing/2014/main" id="{1E11CB21-11BD-400A-BC43-71A9AFA9282B}"/>
              </a:ext>
            </a:extLst>
          </p:cNvPr>
          <p:cNvSpPr>
            <a:spLocks noGrp="1"/>
          </p:cNvSpPr>
          <p:nvPr>
            <p:ph type="body" sz="quarter" idx="30" hasCustomPrompt="1"/>
          </p:nvPr>
        </p:nvSpPr>
        <p:spPr>
          <a:xfrm>
            <a:off x="6337478"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42" name="Text Placeholder 14">
            <a:extLst>
              <a:ext uri="{FF2B5EF4-FFF2-40B4-BE49-F238E27FC236}">
                <a16:creationId xmlns:a16="http://schemas.microsoft.com/office/drawing/2014/main" id="{02DE0CA8-2A1F-49D8-B9B6-BF353B9808C6}"/>
              </a:ext>
            </a:extLst>
          </p:cNvPr>
          <p:cNvSpPr>
            <a:spLocks noGrp="1"/>
          </p:cNvSpPr>
          <p:nvPr>
            <p:ph type="body" sz="quarter" idx="31" hasCustomPrompt="1"/>
          </p:nvPr>
        </p:nvSpPr>
        <p:spPr>
          <a:xfrm>
            <a:off x="9188445"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2" name="Title 1">
            <a:extLst>
              <a:ext uri="{FF2B5EF4-FFF2-40B4-BE49-F238E27FC236}">
                <a16:creationId xmlns:a16="http://schemas.microsoft.com/office/drawing/2014/main" id="{D55D3DD0-ED40-47C1-B841-046E1D918B22}"/>
              </a:ext>
            </a:extLst>
          </p:cNvPr>
          <p:cNvSpPr>
            <a:spLocks noGrp="1"/>
          </p:cNvSpPr>
          <p:nvPr>
            <p:ph type="title" hasCustomPrompt="1"/>
          </p:nvPr>
        </p:nvSpPr>
        <p:spPr>
          <a:xfrm>
            <a:off x="2452697" y="1581912"/>
            <a:ext cx="7286605" cy="634323"/>
          </a:xfrm>
        </p:spPr>
        <p:txBody>
          <a:bodyPr>
            <a:normAutofit/>
          </a:bodyPr>
          <a:lstStyle>
            <a:lvl1pPr algn="ctr">
              <a:lnSpc>
                <a:spcPct val="125000"/>
              </a:lnSpc>
              <a:defRPr sz="2800">
                <a:ln w="19050">
                  <a:solidFill>
                    <a:schemeClr val="bg1"/>
                  </a:solidFill>
                </a:ln>
              </a:defRPr>
            </a:lvl1pPr>
          </a:lstStyle>
          <a:p>
            <a:r>
              <a:rPr lang="en-US" dirty="0"/>
              <a:t>Click to add title</a:t>
            </a:r>
          </a:p>
        </p:txBody>
      </p:sp>
      <p:sp>
        <p:nvSpPr>
          <p:cNvPr id="4" name="Picture Placeholder 3">
            <a:extLst>
              <a:ext uri="{FF2B5EF4-FFF2-40B4-BE49-F238E27FC236}">
                <a16:creationId xmlns:a16="http://schemas.microsoft.com/office/drawing/2014/main" id="{23C97099-E767-429A-80C6-731FB9D295F4}"/>
              </a:ext>
            </a:extLst>
          </p:cNvPr>
          <p:cNvSpPr>
            <a:spLocks noGrp="1"/>
          </p:cNvSpPr>
          <p:nvPr>
            <p:ph type="pic" sz="quarter" idx="32"/>
          </p:nvPr>
        </p:nvSpPr>
        <p:spPr>
          <a:xfrm>
            <a:off x="1510614"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
        <p:nvSpPr>
          <p:cNvPr id="22" name="Picture Placeholder 3">
            <a:extLst>
              <a:ext uri="{FF2B5EF4-FFF2-40B4-BE49-F238E27FC236}">
                <a16:creationId xmlns:a16="http://schemas.microsoft.com/office/drawing/2014/main" id="{E2E22B87-E0E3-4234-B4FA-C9FC97DEDCB3}"/>
              </a:ext>
            </a:extLst>
          </p:cNvPr>
          <p:cNvSpPr>
            <a:spLocks noGrp="1"/>
          </p:cNvSpPr>
          <p:nvPr>
            <p:ph type="pic" sz="quarter" idx="33"/>
          </p:nvPr>
        </p:nvSpPr>
        <p:spPr>
          <a:xfrm>
            <a:off x="4369110"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
        <p:nvSpPr>
          <p:cNvPr id="24" name="Picture Placeholder 3">
            <a:extLst>
              <a:ext uri="{FF2B5EF4-FFF2-40B4-BE49-F238E27FC236}">
                <a16:creationId xmlns:a16="http://schemas.microsoft.com/office/drawing/2014/main" id="{8EF1B794-5E10-4558-B229-0D8F5895CCAE}"/>
              </a:ext>
            </a:extLst>
          </p:cNvPr>
          <p:cNvSpPr>
            <a:spLocks noGrp="1"/>
          </p:cNvSpPr>
          <p:nvPr>
            <p:ph type="pic" sz="quarter" idx="34"/>
          </p:nvPr>
        </p:nvSpPr>
        <p:spPr>
          <a:xfrm>
            <a:off x="7227608"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
        <p:nvSpPr>
          <p:cNvPr id="25" name="Picture Placeholder 3">
            <a:extLst>
              <a:ext uri="{FF2B5EF4-FFF2-40B4-BE49-F238E27FC236}">
                <a16:creationId xmlns:a16="http://schemas.microsoft.com/office/drawing/2014/main" id="{5ECB6791-2C34-417D-9AB9-03C9A8BBDF91}"/>
              </a:ext>
            </a:extLst>
          </p:cNvPr>
          <p:cNvSpPr>
            <a:spLocks noGrp="1"/>
          </p:cNvSpPr>
          <p:nvPr>
            <p:ph type="pic" sz="quarter" idx="35"/>
          </p:nvPr>
        </p:nvSpPr>
        <p:spPr>
          <a:xfrm>
            <a:off x="10078575"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344519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C8E50C-1C7A-4E62-B38F-3E12A174C85B}"/>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7AF7405C-6DF9-4409-85F0-8C1DCCC0AC61}"/>
              </a:ext>
            </a:extLst>
          </p:cNvPr>
          <p:cNvSpPr>
            <a:spLocks noGrp="1"/>
          </p:cNvSpPr>
          <p:nvPr>
            <p:ph type="pic" sz="quarter" idx="13" hasCustomPrompt="1"/>
          </p:nvPr>
        </p:nvSpPr>
        <p:spPr>
          <a:xfrm>
            <a:off x="622570" y="729926"/>
            <a:ext cx="6456836" cy="5388772"/>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a16="http://schemas.microsoft.com/office/drawing/2014/main" id="{4C883B71-4A78-4B93-97F2-F54D7DC10020}"/>
              </a:ext>
            </a:extLst>
          </p:cNvPr>
          <p:cNvSpPr>
            <a:spLocks noGrp="1"/>
          </p:cNvSpPr>
          <p:nvPr>
            <p:ph type="title" hasCustomPrompt="1"/>
          </p:nvPr>
        </p:nvSpPr>
        <p:spPr>
          <a:xfrm>
            <a:off x="6467704" y="1881922"/>
            <a:ext cx="5749200" cy="3084630"/>
          </a:xfrm>
          <a:solidFill>
            <a:schemeClr val="bg2">
              <a:alpha val="93000"/>
            </a:schemeClr>
          </a:solidFill>
        </p:spPr>
        <p:txBody>
          <a:bodyPr lIns="694944" tIns="713232" anchor="t">
            <a:normAutofit/>
          </a:bodyPr>
          <a:lstStyle>
            <a:lvl1pPr algn="l">
              <a:lnSpc>
                <a:spcPct val="100000"/>
              </a:lnSpc>
              <a:defRPr sz="2800"/>
            </a:lvl1pPr>
          </a:lstStyle>
          <a:p>
            <a:r>
              <a:rPr lang="en-US" dirty="0"/>
              <a:t>Click to add title</a:t>
            </a:r>
          </a:p>
        </p:txBody>
      </p:sp>
      <p:sp>
        <p:nvSpPr>
          <p:cNvPr id="9" name="Text Placeholder 17">
            <a:extLst>
              <a:ext uri="{FF2B5EF4-FFF2-40B4-BE49-F238E27FC236}">
                <a16:creationId xmlns:a16="http://schemas.microsoft.com/office/drawing/2014/main" id="{83F286D7-A050-456B-BDD3-3FFAA21A8099}"/>
              </a:ext>
            </a:extLst>
          </p:cNvPr>
          <p:cNvSpPr>
            <a:spLocks noGrp="1"/>
          </p:cNvSpPr>
          <p:nvPr>
            <p:ph type="body" sz="quarter" idx="15" hasCustomPrompt="1"/>
          </p:nvPr>
        </p:nvSpPr>
        <p:spPr>
          <a:xfrm>
            <a:off x="7079405" y="3201410"/>
            <a:ext cx="4614604" cy="1291638"/>
          </a:xfrm>
        </p:spPr>
        <p:txBody>
          <a:bodyPr>
            <a:noAutofit/>
          </a:bodyPr>
          <a:lstStyle>
            <a:lvl1pPr marL="0" indent="0" algn="l">
              <a:lnSpc>
                <a:spcPct val="125000"/>
              </a:lnSpc>
              <a:buNone/>
              <a:defRPr sz="1400" spc="100" baseline="0">
                <a:solidFill>
                  <a:schemeClr val="accent2"/>
                </a:solidFill>
              </a:defRPr>
            </a:lvl1pPr>
          </a:lstStyle>
          <a:p>
            <a:pPr lvl="0"/>
            <a:r>
              <a:rPr lang="en-US"/>
              <a:t>Click to add text</a:t>
            </a:r>
          </a:p>
        </p:txBody>
      </p:sp>
      <p:sp>
        <p:nvSpPr>
          <p:cNvPr id="3" name="Date Placeholder 2">
            <a:extLst>
              <a:ext uri="{FF2B5EF4-FFF2-40B4-BE49-F238E27FC236}">
                <a16:creationId xmlns:a16="http://schemas.microsoft.com/office/drawing/2014/main" id="{4A927E28-2C60-4D18-8BB3-DC9627E13C59}"/>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4290EE45-541D-483E-A0B8-5997A2F98DA3}"/>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504E100B-E96A-45D4-9553-51CF2CBA55DD}"/>
              </a:ext>
            </a:extLst>
          </p:cNvPr>
          <p:cNvSpPr>
            <a:spLocks noGrp="1"/>
          </p:cNvSpPr>
          <p:nvPr>
            <p:ph type="sldNum" sz="quarter" idx="12"/>
          </p:nvPr>
        </p:nvSpPr>
        <p:spPr/>
        <p:txBody>
          <a:bodyPr/>
          <a:lstStyle/>
          <a:p>
            <a:fld id="{A402E4C0-AD5E-4E8C-9F21-7CCE474BDCEB}" type="slidenum">
              <a:rPr lang="en-US" smtClean="0"/>
              <a:t>‹#›</a:t>
            </a:fld>
            <a:endParaRPr lang="en-US" dirty="0"/>
          </a:p>
        </p:txBody>
      </p:sp>
    </p:spTree>
    <p:extLst>
      <p:ext uri="{BB962C8B-B14F-4D97-AF65-F5344CB8AC3E}">
        <p14:creationId xmlns:p14="http://schemas.microsoft.com/office/powerpoint/2010/main" val="1770124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ny Overview">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E757B982-FF4B-4902-B808-FC325983FD9C}"/>
              </a:ext>
            </a:extLst>
          </p:cNvPr>
          <p:cNvSpPr>
            <a:spLocks noGrp="1"/>
          </p:cNvSpPr>
          <p:nvPr>
            <p:ph type="pic" sz="quarter" idx="13" hasCustomPrompt="1"/>
          </p:nvPr>
        </p:nvSpPr>
        <p:spPr>
          <a:xfrm flipH="1">
            <a:off x="0" y="0"/>
            <a:ext cx="12192000" cy="6858000"/>
          </a:xfrm>
        </p:spPr>
        <p:txBody>
          <a:bodyPr/>
          <a:lstStyle>
            <a:lvl1pPr marL="0" indent="0" algn="ctr">
              <a:buNone/>
              <a:defRPr>
                <a:solidFill>
                  <a:schemeClr val="tx1"/>
                </a:solidFill>
              </a:defRPr>
            </a:lvl1pPr>
          </a:lstStyle>
          <a:p>
            <a:r>
              <a:rPr lang="en-US" dirty="0"/>
              <a:t>Click to add photo</a:t>
            </a:r>
          </a:p>
        </p:txBody>
      </p:sp>
      <p:sp>
        <p:nvSpPr>
          <p:cNvPr id="2" name="Title 1">
            <a:extLst>
              <a:ext uri="{FF2B5EF4-FFF2-40B4-BE49-F238E27FC236}">
                <a16:creationId xmlns:a16="http://schemas.microsoft.com/office/drawing/2014/main" id="{4D7337BF-9564-499D-91CE-9DDD9C969339}"/>
              </a:ext>
            </a:extLst>
          </p:cNvPr>
          <p:cNvSpPr>
            <a:spLocks noGrp="1"/>
          </p:cNvSpPr>
          <p:nvPr>
            <p:ph type="title" hasCustomPrompt="1"/>
          </p:nvPr>
        </p:nvSpPr>
        <p:spPr>
          <a:xfrm>
            <a:off x="1403350" y="1371599"/>
            <a:ext cx="9385300" cy="985791"/>
          </a:xfrm>
        </p:spPr>
        <p:txBody>
          <a:bodyPr>
            <a:noAutofit/>
          </a:bodyPr>
          <a:lstStyle>
            <a:lvl1pPr algn="ctr">
              <a:defRPr sz="5400">
                <a:ln w="19050">
                  <a:solidFill>
                    <a:schemeClr val="accent5"/>
                  </a:solidFill>
                </a:ln>
              </a:defRPr>
            </a:lvl1pPr>
          </a:lstStyle>
          <a:p>
            <a:r>
              <a:rPr lang="en-US" dirty="0"/>
              <a:t>Click to add title</a:t>
            </a:r>
          </a:p>
        </p:txBody>
      </p:sp>
    </p:spTree>
    <p:extLst>
      <p:ext uri="{BB962C8B-B14F-4D97-AF65-F5344CB8AC3E}">
        <p14:creationId xmlns:p14="http://schemas.microsoft.com/office/powerpoint/2010/main" val="3627900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684757-E21D-414B-B627-1E0D15F89CA8}"/>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1" name="Picture Placeholder 7">
            <a:extLst>
              <a:ext uri="{FF2B5EF4-FFF2-40B4-BE49-F238E27FC236}">
                <a16:creationId xmlns:a16="http://schemas.microsoft.com/office/drawing/2014/main" id="{927250C7-CB58-468C-B8BB-17DB85D4F242}"/>
              </a:ext>
            </a:extLst>
          </p:cNvPr>
          <p:cNvSpPr>
            <a:spLocks noGrp="1"/>
          </p:cNvSpPr>
          <p:nvPr>
            <p:ph type="pic" sz="quarter" idx="13" hasCustomPrompt="1"/>
          </p:nvPr>
        </p:nvSpPr>
        <p:spPr>
          <a:xfrm>
            <a:off x="5011738" y="0"/>
            <a:ext cx="7196930" cy="6867376"/>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a16="http://schemas.microsoft.com/office/drawing/2014/main" id="{376BB3F6-84AB-40BA-9D7D-7C1E13C0E159}"/>
              </a:ext>
            </a:extLst>
          </p:cNvPr>
          <p:cNvSpPr>
            <a:spLocks noGrp="1"/>
          </p:cNvSpPr>
          <p:nvPr>
            <p:ph type="title" hasCustomPrompt="1"/>
          </p:nvPr>
        </p:nvSpPr>
        <p:spPr>
          <a:xfrm>
            <a:off x="-1" y="1036629"/>
            <a:ext cx="6007099" cy="4784742"/>
          </a:xfrm>
          <a:solidFill>
            <a:schemeClr val="accent6">
              <a:alpha val="80000"/>
            </a:schemeClr>
          </a:solidFill>
        </p:spPr>
        <p:txBody>
          <a:bodyPr lIns="822960" tIns="640080" anchor="t">
            <a:normAutofit/>
          </a:bodyPr>
          <a:lstStyle>
            <a:lvl1pPr algn="l">
              <a:lnSpc>
                <a:spcPct val="100000"/>
              </a:lnSpc>
              <a:defRPr sz="2800"/>
            </a:lvl1pPr>
          </a:lstStyle>
          <a:p>
            <a:r>
              <a:rPr lang="en-US" dirty="0"/>
              <a:t>Click to add title</a:t>
            </a:r>
          </a:p>
        </p:txBody>
      </p:sp>
      <p:sp>
        <p:nvSpPr>
          <p:cNvPr id="16" name="Text Placeholder 14">
            <a:extLst>
              <a:ext uri="{FF2B5EF4-FFF2-40B4-BE49-F238E27FC236}">
                <a16:creationId xmlns:a16="http://schemas.microsoft.com/office/drawing/2014/main" id="{6A7AB969-4D8E-41B0-A403-6D1D41CD5167}"/>
              </a:ext>
            </a:extLst>
          </p:cNvPr>
          <p:cNvSpPr>
            <a:spLocks noGrp="1"/>
          </p:cNvSpPr>
          <p:nvPr>
            <p:ph type="body" sz="quarter" idx="22" hasCustomPrompt="1"/>
          </p:nvPr>
        </p:nvSpPr>
        <p:spPr>
          <a:xfrm>
            <a:off x="729016" y="2368506"/>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15" name="Text Placeholder 14">
            <a:extLst>
              <a:ext uri="{FF2B5EF4-FFF2-40B4-BE49-F238E27FC236}">
                <a16:creationId xmlns:a16="http://schemas.microsoft.com/office/drawing/2014/main" id="{08F82904-47D8-4EB9-A697-8ED11274C40F}"/>
              </a:ext>
            </a:extLst>
          </p:cNvPr>
          <p:cNvSpPr>
            <a:spLocks noGrp="1"/>
          </p:cNvSpPr>
          <p:nvPr>
            <p:ph type="body" sz="quarter" idx="18" hasCustomPrompt="1"/>
          </p:nvPr>
        </p:nvSpPr>
        <p:spPr>
          <a:xfrm>
            <a:off x="729017" y="2605040"/>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44501739-C457-4C98-A458-5B3639CFB821}"/>
              </a:ext>
            </a:extLst>
          </p:cNvPr>
          <p:cNvSpPr>
            <a:spLocks noGrp="1"/>
          </p:cNvSpPr>
          <p:nvPr>
            <p:ph type="body" sz="quarter" idx="24" hasCustomPrompt="1"/>
          </p:nvPr>
        </p:nvSpPr>
        <p:spPr>
          <a:xfrm>
            <a:off x="729016" y="354462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1" name="Text Placeholder 14">
            <a:extLst>
              <a:ext uri="{FF2B5EF4-FFF2-40B4-BE49-F238E27FC236}">
                <a16:creationId xmlns:a16="http://schemas.microsoft.com/office/drawing/2014/main" id="{503766A8-C36E-4337-9DB4-358A28B74319}"/>
              </a:ext>
            </a:extLst>
          </p:cNvPr>
          <p:cNvSpPr>
            <a:spLocks noGrp="1"/>
          </p:cNvSpPr>
          <p:nvPr>
            <p:ph type="body" sz="quarter" idx="23" hasCustomPrompt="1"/>
          </p:nvPr>
        </p:nvSpPr>
        <p:spPr>
          <a:xfrm>
            <a:off x="729017" y="3781163"/>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5F947925-2465-45AC-9A1E-7153477BBEEC}"/>
              </a:ext>
            </a:extLst>
          </p:cNvPr>
          <p:cNvSpPr>
            <a:spLocks noGrp="1"/>
          </p:cNvSpPr>
          <p:nvPr>
            <p:ph type="body" sz="quarter" idx="26" hasCustomPrompt="1"/>
          </p:nvPr>
        </p:nvSpPr>
        <p:spPr>
          <a:xfrm>
            <a:off x="729016" y="473923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6FC86B0E-A85D-444A-BC2A-B7A5FF1D48D5}"/>
              </a:ext>
            </a:extLst>
          </p:cNvPr>
          <p:cNvSpPr>
            <a:spLocks noGrp="1"/>
          </p:cNvSpPr>
          <p:nvPr>
            <p:ph type="body" sz="quarter" idx="25" hasCustomPrompt="1"/>
          </p:nvPr>
        </p:nvSpPr>
        <p:spPr>
          <a:xfrm>
            <a:off x="729017" y="4975773"/>
            <a:ext cx="4771030" cy="546815"/>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5" name="Date Placeholder 4">
            <a:extLst>
              <a:ext uri="{FF2B5EF4-FFF2-40B4-BE49-F238E27FC236}">
                <a16:creationId xmlns:a16="http://schemas.microsoft.com/office/drawing/2014/main" id="{BBA930A0-A89C-48EB-A039-375BDA735BBF}"/>
              </a:ext>
            </a:extLst>
          </p:cNvPr>
          <p:cNvSpPr>
            <a:spLocks noGrp="1"/>
          </p:cNvSpPr>
          <p:nvPr>
            <p:ph type="dt" sz="half" idx="10"/>
          </p:nvPr>
        </p:nvSpPr>
        <p:spPr/>
        <p:txBody>
          <a:bodyPr/>
          <a:lstStyle/>
          <a:p>
            <a:r>
              <a:rPr lang="en-US" dirty="0"/>
              <a:t>8/06/20XX</a:t>
            </a:r>
          </a:p>
        </p:txBody>
      </p:sp>
      <p:sp>
        <p:nvSpPr>
          <p:cNvPr id="6" name="Footer Placeholder 5">
            <a:extLst>
              <a:ext uri="{FF2B5EF4-FFF2-40B4-BE49-F238E27FC236}">
                <a16:creationId xmlns:a16="http://schemas.microsoft.com/office/drawing/2014/main" id="{A02A2494-B27D-418F-9D5E-8DE4FFB491B3}"/>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04B0DC46-AFFB-4CCA-B5AE-7028C4E26619}"/>
              </a:ext>
            </a:extLst>
          </p:cNvPr>
          <p:cNvSpPr>
            <a:spLocks noGrp="1"/>
          </p:cNvSpPr>
          <p:nvPr>
            <p:ph type="sldNum" sz="quarter" idx="12"/>
          </p:nvPr>
        </p:nvSpPr>
        <p:spPr/>
        <p:txBody>
          <a:bodyPr/>
          <a:lstStyle/>
          <a:p>
            <a:fld id="{A402E4C0-AD5E-4E8C-9F21-7CCE474BDCEB}" type="slidenum">
              <a:rPr lang="en-US" smtClean="0"/>
              <a:t>‹#›</a:t>
            </a:fld>
            <a:endParaRPr lang="en-US" dirty="0"/>
          </a:p>
        </p:txBody>
      </p:sp>
    </p:spTree>
    <p:extLst>
      <p:ext uri="{BB962C8B-B14F-4D97-AF65-F5344CB8AC3E}">
        <p14:creationId xmlns:p14="http://schemas.microsoft.com/office/powerpoint/2010/main" val="233196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27D588-C832-4149-9B9F-D817459D8B7F}"/>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5" name="Date Placeholder 4">
            <a:extLst>
              <a:ext uri="{FF2B5EF4-FFF2-40B4-BE49-F238E27FC236}">
                <a16:creationId xmlns:a16="http://schemas.microsoft.com/office/drawing/2014/main" id="{A410CE2C-509A-4C33-AB34-6F278F1171B9}"/>
              </a:ext>
            </a:extLst>
          </p:cNvPr>
          <p:cNvSpPr>
            <a:spLocks noGrp="1"/>
          </p:cNvSpPr>
          <p:nvPr>
            <p:ph type="dt" sz="half" idx="10"/>
          </p:nvPr>
        </p:nvSpPr>
        <p:spPr/>
        <p:txBody>
          <a:bodyPr/>
          <a:lstStyle/>
          <a:p>
            <a:r>
              <a:rPr lang="en-US" dirty="0"/>
              <a:t>8/06/20XX</a:t>
            </a:r>
          </a:p>
        </p:txBody>
      </p:sp>
      <p:sp>
        <p:nvSpPr>
          <p:cNvPr id="6" name="Footer Placeholder 5">
            <a:extLst>
              <a:ext uri="{FF2B5EF4-FFF2-40B4-BE49-F238E27FC236}">
                <a16:creationId xmlns:a16="http://schemas.microsoft.com/office/drawing/2014/main" id="{78F06B8C-060C-4139-B354-239A56BB3422}"/>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957BE7C0-2680-40FD-88E4-27D6E7775DF3}"/>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0" name="Text Placeholder 14">
            <a:extLst>
              <a:ext uri="{FF2B5EF4-FFF2-40B4-BE49-F238E27FC236}">
                <a16:creationId xmlns:a16="http://schemas.microsoft.com/office/drawing/2014/main" id="{01941F94-25C7-46EC-89FE-B12B54F77CFA}"/>
              </a:ext>
            </a:extLst>
          </p:cNvPr>
          <p:cNvSpPr>
            <a:spLocks noGrp="1"/>
          </p:cNvSpPr>
          <p:nvPr>
            <p:ph type="body" sz="quarter" idx="20" hasCustomPrompt="1"/>
          </p:nvPr>
        </p:nvSpPr>
        <p:spPr>
          <a:xfrm>
            <a:off x="816075" y="4076963"/>
            <a:ext cx="303588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1" name="Text Placeholder 10">
            <a:extLst>
              <a:ext uri="{FF2B5EF4-FFF2-40B4-BE49-F238E27FC236}">
                <a16:creationId xmlns:a16="http://schemas.microsoft.com/office/drawing/2014/main" id="{1DE2747E-A71B-4917-8960-56D4F927D8C5}"/>
              </a:ext>
            </a:extLst>
          </p:cNvPr>
          <p:cNvSpPr>
            <a:spLocks noGrp="1"/>
          </p:cNvSpPr>
          <p:nvPr>
            <p:ph type="body" sz="quarter" idx="14" hasCustomPrompt="1"/>
          </p:nvPr>
        </p:nvSpPr>
        <p:spPr>
          <a:xfrm>
            <a:off x="1201068"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2" name="Text Placeholder 14">
            <a:extLst>
              <a:ext uri="{FF2B5EF4-FFF2-40B4-BE49-F238E27FC236}">
                <a16:creationId xmlns:a16="http://schemas.microsoft.com/office/drawing/2014/main" id="{B3830FC7-44D5-48CD-AA84-4E262F2EB8C8}"/>
              </a:ext>
            </a:extLst>
          </p:cNvPr>
          <p:cNvSpPr>
            <a:spLocks noGrp="1"/>
          </p:cNvSpPr>
          <p:nvPr>
            <p:ph type="body" sz="quarter" idx="21" hasCustomPrompt="1"/>
          </p:nvPr>
        </p:nvSpPr>
        <p:spPr>
          <a:xfrm>
            <a:off x="4689632" y="4076963"/>
            <a:ext cx="3035880"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3" name="Text Placeholder 14">
            <a:extLst>
              <a:ext uri="{FF2B5EF4-FFF2-40B4-BE49-F238E27FC236}">
                <a16:creationId xmlns:a16="http://schemas.microsoft.com/office/drawing/2014/main" id="{51F423C9-E1B4-4BD9-98A5-9397C32447D9}"/>
              </a:ext>
            </a:extLst>
          </p:cNvPr>
          <p:cNvSpPr>
            <a:spLocks noGrp="1"/>
          </p:cNvSpPr>
          <p:nvPr>
            <p:ph type="body" sz="quarter" idx="23" hasCustomPrompt="1"/>
          </p:nvPr>
        </p:nvSpPr>
        <p:spPr>
          <a:xfrm>
            <a:off x="8563187" y="4076963"/>
            <a:ext cx="302376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cxnSp>
        <p:nvCxnSpPr>
          <p:cNvPr id="14" name="Straight Connector 13">
            <a:extLst>
              <a:ext uri="{FF2B5EF4-FFF2-40B4-BE49-F238E27FC236}">
                <a16:creationId xmlns:a16="http://schemas.microsoft.com/office/drawing/2014/main" id="{A0DF3CDE-1C08-4B0C-8DC3-9FCBBD3E61D4}"/>
              </a:ext>
            </a:extLst>
          </p:cNvPr>
          <p:cNvCxnSpPr>
            <a:cxnSpLocks/>
          </p:cNvCxnSpPr>
          <p:nvPr userDrawn="1"/>
        </p:nvCxnSpPr>
        <p:spPr>
          <a:xfrm>
            <a:off x="832513"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C026C956-C6C4-4010-889F-B8D762036464}"/>
              </a:ext>
            </a:extLst>
          </p:cNvPr>
          <p:cNvSpPr>
            <a:spLocks noGrp="1"/>
          </p:cNvSpPr>
          <p:nvPr>
            <p:ph type="body" sz="quarter" idx="24" hasCustomPrompt="1"/>
          </p:nvPr>
        </p:nvSpPr>
        <p:spPr>
          <a:xfrm>
            <a:off x="5073324"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6" name="Text Placeholder 10">
            <a:extLst>
              <a:ext uri="{FF2B5EF4-FFF2-40B4-BE49-F238E27FC236}">
                <a16:creationId xmlns:a16="http://schemas.microsoft.com/office/drawing/2014/main" id="{A4D363AD-B16F-46C4-9856-EA9EAC699EF7}"/>
              </a:ext>
            </a:extLst>
          </p:cNvPr>
          <p:cNvSpPr>
            <a:spLocks noGrp="1"/>
          </p:cNvSpPr>
          <p:nvPr>
            <p:ph type="body" sz="quarter" idx="25" hasCustomPrompt="1"/>
          </p:nvPr>
        </p:nvSpPr>
        <p:spPr>
          <a:xfrm>
            <a:off x="8940173"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dirty="0"/>
              <a:t>Add title</a:t>
            </a:r>
          </a:p>
        </p:txBody>
      </p:sp>
      <p:cxnSp>
        <p:nvCxnSpPr>
          <p:cNvPr id="26" name="Straight Connector 25">
            <a:extLst>
              <a:ext uri="{FF2B5EF4-FFF2-40B4-BE49-F238E27FC236}">
                <a16:creationId xmlns:a16="http://schemas.microsoft.com/office/drawing/2014/main" id="{D6E9BAEE-70B0-4F15-B6B7-D5AE0227618F}"/>
              </a:ext>
            </a:extLst>
          </p:cNvPr>
          <p:cNvCxnSpPr>
            <a:cxnSpLocks/>
          </p:cNvCxnSpPr>
          <p:nvPr userDrawn="1"/>
        </p:nvCxnSpPr>
        <p:spPr>
          <a:xfrm>
            <a:off x="4699359"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0848BB-EF65-4D43-AC18-9C4F4749CA6D}"/>
              </a:ext>
            </a:extLst>
          </p:cNvPr>
          <p:cNvCxnSpPr>
            <a:cxnSpLocks/>
          </p:cNvCxnSpPr>
          <p:nvPr userDrawn="1"/>
        </p:nvCxnSpPr>
        <p:spPr>
          <a:xfrm>
            <a:off x="8566207"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7CA7F01-3F2D-4396-A7D4-3D21C56D7FCC}"/>
              </a:ext>
            </a:extLst>
          </p:cNvPr>
          <p:cNvSpPr>
            <a:spLocks noGrp="1"/>
          </p:cNvSpPr>
          <p:nvPr>
            <p:ph type="title" hasCustomPrompt="1"/>
          </p:nvPr>
        </p:nvSpPr>
        <p:spPr>
          <a:xfrm>
            <a:off x="729016" y="1643321"/>
            <a:ext cx="4856634" cy="466344"/>
          </a:xfrm>
        </p:spPr>
        <p:txBody>
          <a:bodyPr>
            <a:noAutofit/>
          </a:bodyPr>
          <a:lstStyle>
            <a:lvl1pPr>
              <a:lnSpc>
                <a:spcPct val="100000"/>
              </a:lnSpc>
              <a:defRPr sz="2800">
                <a:ln w="19050">
                  <a:solidFill>
                    <a:schemeClr val="accent5"/>
                  </a:solidFill>
                </a:ln>
              </a:defRPr>
            </a:lvl1pPr>
          </a:lstStyle>
          <a:p>
            <a:r>
              <a:rPr lang="en-US" dirty="0"/>
              <a:t>Click to add title</a:t>
            </a:r>
          </a:p>
        </p:txBody>
      </p:sp>
    </p:spTree>
    <p:extLst>
      <p:ext uri="{BB962C8B-B14F-4D97-AF65-F5344CB8AC3E}">
        <p14:creationId xmlns:p14="http://schemas.microsoft.com/office/powerpoint/2010/main" val="3692045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30B4CC-1CD5-414E-92CD-721B331F6F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A47427-FA4C-4262-9C2A-A640B569D4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FE89D4-4BDC-4CC9-959B-0D2E0BEB89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dirty="0"/>
              <a:t>8/06/20XX</a:t>
            </a:r>
          </a:p>
        </p:txBody>
      </p:sp>
      <p:sp>
        <p:nvSpPr>
          <p:cNvPr id="5" name="Footer Placeholder 4">
            <a:extLst>
              <a:ext uri="{FF2B5EF4-FFF2-40B4-BE49-F238E27FC236}">
                <a16:creationId xmlns:a16="http://schemas.microsoft.com/office/drawing/2014/main" id="{FE1285D2-5742-46C4-A6B1-B07CC6823A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dirty="0"/>
              <a:t>PITCH DECK</a:t>
            </a:r>
          </a:p>
        </p:txBody>
      </p:sp>
      <p:sp>
        <p:nvSpPr>
          <p:cNvPr id="6" name="Slide Number Placeholder 5">
            <a:extLst>
              <a:ext uri="{FF2B5EF4-FFF2-40B4-BE49-F238E27FC236}">
                <a16:creationId xmlns:a16="http://schemas.microsoft.com/office/drawing/2014/main" id="{03D7CF20-6E1A-4F87-A039-3C59B25DA4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fld id="{A402E4C0-AD5E-4E8C-9F21-7CCE474BDCEB}" type="slidenum">
              <a:rPr lang="en-US" smtClean="0"/>
              <a:pPr/>
              <a:t>‹#›</a:t>
            </a:fld>
            <a:endParaRPr lang="en-US" dirty="0"/>
          </a:p>
        </p:txBody>
      </p:sp>
    </p:spTree>
    <p:extLst>
      <p:ext uri="{BB962C8B-B14F-4D97-AF65-F5344CB8AC3E}">
        <p14:creationId xmlns:p14="http://schemas.microsoft.com/office/powerpoint/2010/main" val="3634822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Lst>
  <p:hf hdr="0"/>
  <p:txStyles>
    <p:titleStyle>
      <a:lvl1pPr algn="l" defTabSz="914400" rtl="0" eaLnBrk="1" latinLnBrk="0" hangingPunct="1">
        <a:lnSpc>
          <a:spcPct val="80000"/>
        </a:lnSpc>
        <a:spcBef>
          <a:spcPct val="0"/>
        </a:spcBef>
        <a:buNone/>
        <a:defRPr sz="4400" kern="1200" cap="all" spc="400" baseline="0">
          <a:ln w="19050">
            <a:solidFill>
              <a:schemeClr val="accent2"/>
            </a:solidFill>
          </a:ln>
          <a:no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11.xml"/><Relationship Id="rId4" Type="http://schemas.openxmlformats.org/officeDocument/2006/relationships/image" Target="../media/image26.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Buy HoloLens 2: Find Specs, Features, Capabilities &amp; More - Microsoft Store">
            <a:extLst>
              <a:ext uri="{FF2B5EF4-FFF2-40B4-BE49-F238E27FC236}">
                <a16:creationId xmlns:a16="http://schemas.microsoft.com/office/drawing/2014/main" id="{ACECD04A-B86A-D09D-FB62-42E9246D00F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509" r="-14339"/>
          <a:stretch/>
        </p:blipFill>
        <p:spPr bwMode="auto">
          <a:xfrm>
            <a:off x="-39757" y="1160394"/>
            <a:ext cx="7283910" cy="4537212"/>
          </a:xfrm>
          <a:prstGeom prst="rect">
            <a:avLst/>
          </a:prstGeom>
          <a:noFill/>
          <a:extLst>
            <a:ext uri="{909E8E84-426E-40DD-AFC4-6F175D3DCCD1}">
              <a14:hiddenFill xmlns:a14="http://schemas.microsoft.com/office/drawing/2010/main">
                <a:solidFill>
                  <a:srgbClr val="FFFFFF"/>
                </a:solidFill>
              </a14:hiddenFill>
            </a:ext>
          </a:extLst>
        </p:spPr>
      </p:pic>
      <p:sp>
        <p:nvSpPr>
          <p:cNvPr id="22" name="Title 21">
            <a:extLst>
              <a:ext uri="{FF2B5EF4-FFF2-40B4-BE49-F238E27FC236}">
                <a16:creationId xmlns:a16="http://schemas.microsoft.com/office/drawing/2014/main" id="{115C523A-AC40-4CBA-9DF4-B287ED32185D}"/>
              </a:ext>
            </a:extLst>
          </p:cNvPr>
          <p:cNvSpPr>
            <a:spLocks noGrp="1"/>
          </p:cNvSpPr>
          <p:nvPr>
            <p:ph type="title"/>
          </p:nvPr>
        </p:nvSpPr>
        <p:spPr>
          <a:xfrm>
            <a:off x="5799482" y="1633617"/>
            <a:ext cx="6476998" cy="3291222"/>
          </a:xfrm>
        </p:spPr>
        <p:txBody>
          <a:bodyPr/>
          <a:lstStyle/>
          <a:p>
            <a:r>
              <a:rPr lang="en-US" sz="2600" b="0" i="0" dirty="0">
                <a:effectLst/>
                <a:latin typeface="Arial" panose="020B0604020202020204" pitchFamily="34" charset="0"/>
              </a:rPr>
              <a:t>The Enhanced Digital Environment:</a:t>
            </a:r>
            <a:br>
              <a:rPr lang="en-US" sz="2600" b="0" i="0" dirty="0">
                <a:effectLst/>
                <a:latin typeface="Arial" panose="020B0604020202020204" pitchFamily="34" charset="0"/>
              </a:rPr>
            </a:br>
            <a:br>
              <a:rPr lang="en-US" sz="2600" b="0" i="0" dirty="0">
                <a:effectLst/>
                <a:latin typeface="Arial" panose="020B0604020202020204" pitchFamily="34" charset="0"/>
              </a:rPr>
            </a:br>
            <a:r>
              <a:rPr lang="en-US" sz="2600" b="0" i="0" dirty="0">
                <a:effectLst/>
                <a:latin typeface="Arial" panose="020B0604020202020204" pitchFamily="34" charset="0"/>
              </a:rPr>
              <a:t>Augmented Reality’s Effect On A Digital Society</a:t>
            </a:r>
            <a:endParaRPr lang="en-US" sz="2600" dirty="0"/>
          </a:p>
        </p:txBody>
      </p:sp>
      <p:sp>
        <p:nvSpPr>
          <p:cNvPr id="17" name="Text Placeholder 16">
            <a:extLst>
              <a:ext uri="{FF2B5EF4-FFF2-40B4-BE49-F238E27FC236}">
                <a16:creationId xmlns:a16="http://schemas.microsoft.com/office/drawing/2014/main" id="{75B1C734-42CB-4311-8905-2F41D09107C7}"/>
              </a:ext>
            </a:extLst>
          </p:cNvPr>
          <p:cNvSpPr>
            <a:spLocks noGrp="1"/>
          </p:cNvSpPr>
          <p:nvPr>
            <p:ph type="body" sz="quarter" idx="15"/>
          </p:nvPr>
        </p:nvSpPr>
        <p:spPr>
          <a:xfrm>
            <a:off x="9779050" y="4528142"/>
            <a:ext cx="2142937" cy="339247"/>
          </a:xfrm>
        </p:spPr>
        <p:txBody>
          <a:bodyPr>
            <a:normAutofit fontScale="77500" lnSpcReduction="20000"/>
          </a:bodyPr>
          <a:lstStyle/>
          <a:p>
            <a:r>
              <a:rPr lang="en-US" dirty="0"/>
              <a:t>Andrew </a:t>
            </a:r>
            <a:r>
              <a:rPr lang="en-US" dirty="0" err="1"/>
              <a:t>Salermo</a:t>
            </a:r>
            <a:endParaRPr lang="en-US" dirty="0"/>
          </a:p>
        </p:txBody>
      </p:sp>
    </p:spTree>
    <p:extLst>
      <p:ext uri="{BB962C8B-B14F-4D97-AF65-F5344CB8AC3E}">
        <p14:creationId xmlns:p14="http://schemas.microsoft.com/office/powerpoint/2010/main" val="1883836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A Beginner's Guide to Augmented Reality in the Classroom">
            <a:extLst>
              <a:ext uri="{FF2B5EF4-FFF2-40B4-BE49-F238E27FC236}">
                <a16:creationId xmlns:a16="http://schemas.microsoft.com/office/drawing/2014/main" id="{2431DA6C-C4BD-F99D-2965-A3415E4AB6F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14" r="7623" b="2"/>
          <a:stretch/>
        </p:blipFill>
        <p:spPr bwMode="auto">
          <a:xfrm>
            <a:off x="309487" y="729851"/>
            <a:ext cx="6456836" cy="5388772"/>
          </a:xfrm>
          <a:prstGeom prst="rect">
            <a:avLst/>
          </a:prstGeom>
          <a:solidFill>
            <a:srgbClr val="FFFFFF"/>
          </a:solidFill>
        </p:spPr>
      </p:pic>
      <p:sp>
        <p:nvSpPr>
          <p:cNvPr id="11271" name="Title 2">
            <a:extLst>
              <a:ext uri="{FF2B5EF4-FFF2-40B4-BE49-F238E27FC236}">
                <a16:creationId xmlns:a16="http://schemas.microsoft.com/office/drawing/2014/main" id="{6581C094-E795-9E05-CC70-BC46E13D00D7}"/>
              </a:ext>
            </a:extLst>
          </p:cNvPr>
          <p:cNvSpPr>
            <a:spLocks noGrp="1"/>
          </p:cNvSpPr>
          <p:nvPr>
            <p:ph type="title"/>
          </p:nvPr>
        </p:nvSpPr>
        <p:spPr>
          <a:xfrm>
            <a:off x="7126300" y="2469872"/>
            <a:ext cx="5065700" cy="2422135"/>
          </a:xfrm>
        </p:spPr>
        <p:txBody>
          <a:bodyPr/>
          <a:lstStyle/>
          <a:p>
            <a:r>
              <a:rPr lang="en-US" dirty="0"/>
              <a:t>Change in social institution</a:t>
            </a:r>
          </a:p>
        </p:txBody>
      </p:sp>
      <p:sp>
        <p:nvSpPr>
          <p:cNvPr id="12" name="Slide Number Placeholder 11">
            <a:extLst>
              <a:ext uri="{FF2B5EF4-FFF2-40B4-BE49-F238E27FC236}">
                <a16:creationId xmlns:a16="http://schemas.microsoft.com/office/drawing/2014/main" id="{8BCB985E-3B63-44F5-4800-A3FB67722EA3}"/>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A402E4C0-AD5E-4E8C-9F21-7CCE474BDCEB}" type="slidenum">
              <a:rPr lang="en-US" smtClean="0"/>
              <a:pPr>
                <a:spcAft>
                  <a:spcPts val="600"/>
                </a:spcAft>
              </a:pPr>
              <a:t>10</a:t>
            </a:fld>
            <a:endParaRPr lang="en-US"/>
          </a:p>
        </p:txBody>
      </p:sp>
    </p:spTree>
    <p:extLst>
      <p:ext uri="{BB962C8B-B14F-4D97-AF65-F5344CB8AC3E}">
        <p14:creationId xmlns:p14="http://schemas.microsoft.com/office/powerpoint/2010/main" val="31683408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Title 19">
            <a:extLst>
              <a:ext uri="{FF2B5EF4-FFF2-40B4-BE49-F238E27FC236}">
                <a16:creationId xmlns:a16="http://schemas.microsoft.com/office/drawing/2014/main" id="{3B030940-38A2-76F6-CCFB-019475F54187}"/>
              </a:ext>
            </a:extLst>
          </p:cNvPr>
          <p:cNvSpPr txBox="1">
            <a:spLocks/>
          </p:cNvSpPr>
          <p:nvPr/>
        </p:nvSpPr>
        <p:spPr>
          <a:xfrm>
            <a:off x="5178288" y="3145736"/>
            <a:ext cx="7166526" cy="3856382"/>
          </a:xfrm>
          <a:prstGeom prst="rect">
            <a:avLst/>
          </a:prstGeom>
          <a:solidFill>
            <a:srgbClr val="8BA99F">
              <a:alpha val="80000"/>
            </a:srgbClr>
          </a:solidFill>
        </p:spPr>
        <p:txBody>
          <a:bodyPr vert="horz" lIns="676656" tIns="795528" rIns="91440" bIns="45720" rtlCol="0" anchor="t">
            <a:normAutofit/>
          </a:bodyPr>
          <a:lstStyle>
            <a:lvl1pPr algn="l" defTabSz="914400" rtl="0" eaLnBrk="1" latinLnBrk="0" hangingPunct="1">
              <a:lnSpc>
                <a:spcPct val="80000"/>
              </a:lnSpc>
              <a:spcBef>
                <a:spcPct val="0"/>
              </a:spcBef>
              <a:buNone/>
              <a:defRPr sz="2800" kern="1200" cap="all" spc="400" baseline="0">
                <a:ln w="19050">
                  <a:solidFill>
                    <a:schemeClr val="accent2"/>
                  </a:solidFill>
                </a:ln>
                <a:noFill/>
                <a:latin typeface="+mj-lt"/>
                <a:ea typeface="+mj-ea"/>
                <a:cs typeface="+mj-cs"/>
              </a:defRPr>
            </a:lvl1pPr>
          </a:lstStyle>
          <a:p>
            <a:endParaRPr lang="en-US" dirty="0">
              <a:solidFill>
                <a:srgbClr val="339966"/>
              </a:solidFill>
            </a:endParaRPr>
          </a:p>
        </p:txBody>
      </p:sp>
      <p:sp>
        <p:nvSpPr>
          <p:cNvPr id="73" name="TextBox 72">
            <a:extLst>
              <a:ext uri="{FF2B5EF4-FFF2-40B4-BE49-F238E27FC236}">
                <a16:creationId xmlns:a16="http://schemas.microsoft.com/office/drawing/2014/main" id="{C8D8BEE1-DFC1-FFF7-967C-414709CBDB2C}"/>
              </a:ext>
            </a:extLst>
          </p:cNvPr>
          <p:cNvSpPr txBox="1"/>
          <p:nvPr/>
        </p:nvSpPr>
        <p:spPr>
          <a:xfrm>
            <a:off x="145360" y="382082"/>
            <a:ext cx="4918627" cy="2585323"/>
          </a:xfrm>
          <a:prstGeom prst="rect">
            <a:avLst/>
          </a:prstGeom>
          <a:noFill/>
        </p:spPr>
        <p:txBody>
          <a:bodyPr wrap="square">
            <a:spAutoFit/>
          </a:bodyPr>
          <a:lstStyle/>
          <a:p>
            <a:r>
              <a:rPr lang="en-US" dirty="0">
                <a:solidFill>
                  <a:schemeClr val="bg1"/>
                </a:solidFill>
              </a:rPr>
              <a:t>The uses of augmented reality in education could be considered one of the most important aspects of this technology. Most people are visual learners which adds to </a:t>
            </a:r>
            <a:r>
              <a:rPr lang="en-US" dirty="0" err="1">
                <a:solidFill>
                  <a:schemeClr val="bg1"/>
                </a:solidFill>
              </a:rPr>
              <a:t>to</a:t>
            </a:r>
            <a:r>
              <a:rPr lang="en-US" dirty="0">
                <a:solidFill>
                  <a:schemeClr val="bg1"/>
                </a:solidFill>
              </a:rPr>
              <a:t> this idea. Education can branch out to not</a:t>
            </a:r>
          </a:p>
          <a:p>
            <a:r>
              <a:rPr lang="en-US" dirty="0">
                <a:solidFill>
                  <a:schemeClr val="bg1"/>
                </a:solidFill>
              </a:rPr>
              <a:t>only schools but other sectors such as </a:t>
            </a:r>
          </a:p>
          <a:p>
            <a:pPr marL="285750" indent="-285750">
              <a:buFont typeface="Arial" panose="020B0604020202020204" pitchFamily="34" charset="0"/>
              <a:buChar char="•"/>
            </a:pPr>
            <a:r>
              <a:rPr lang="en-US" dirty="0">
                <a:solidFill>
                  <a:schemeClr val="bg1"/>
                </a:solidFill>
              </a:rPr>
              <a:t>Healthcare</a:t>
            </a:r>
          </a:p>
          <a:p>
            <a:pPr marL="285750" indent="-285750">
              <a:buFont typeface="Arial" panose="020B0604020202020204" pitchFamily="34" charset="0"/>
              <a:buChar char="•"/>
            </a:pPr>
            <a:r>
              <a:rPr lang="en-US" dirty="0">
                <a:solidFill>
                  <a:schemeClr val="bg1"/>
                </a:solidFill>
              </a:rPr>
              <a:t>Business</a:t>
            </a:r>
          </a:p>
          <a:p>
            <a:pPr marL="285750" indent="-285750">
              <a:buFont typeface="Arial" panose="020B0604020202020204" pitchFamily="34" charset="0"/>
              <a:buChar char="•"/>
            </a:pPr>
            <a:r>
              <a:rPr lang="en-US" dirty="0">
                <a:solidFill>
                  <a:schemeClr val="bg1"/>
                </a:solidFill>
              </a:rPr>
              <a:t>Engineering 	</a:t>
            </a:r>
          </a:p>
        </p:txBody>
      </p:sp>
      <p:sp>
        <p:nvSpPr>
          <p:cNvPr id="75" name="TextBox 74">
            <a:extLst>
              <a:ext uri="{FF2B5EF4-FFF2-40B4-BE49-F238E27FC236}">
                <a16:creationId xmlns:a16="http://schemas.microsoft.com/office/drawing/2014/main" id="{30BC24EE-23F1-0AEA-7DD6-DD6D7DB04A18}"/>
              </a:ext>
            </a:extLst>
          </p:cNvPr>
          <p:cNvSpPr txBox="1"/>
          <p:nvPr/>
        </p:nvSpPr>
        <p:spPr>
          <a:xfrm>
            <a:off x="5349427" y="3334989"/>
            <a:ext cx="6824248" cy="3477875"/>
          </a:xfrm>
          <a:prstGeom prst="rect">
            <a:avLst/>
          </a:prstGeom>
          <a:noFill/>
        </p:spPr>
        <p:txBody>
          <a:bodyPr wrap="square">
            <a:spAutoFit/>
          </a:bodyPr>
          <a:lstStyle/>
          <a:p>
            <a:r>
              <a:rPr lang="en-US" sz="2000" dirty="0">
                <a:solidFill>
                  <a:schemeClr val="bg1"/>
                </a:solidFill>
              </a:rPr>
              <a:t>Even though AR is becoming more common in social institutions, it seems to only have caused a small disruptive impact. The world is still adjusting to the implementation of augmented reality in educational and learning purposes but that will surely change in the future</a:t>
            </a:r>
          </a:p>
          <a:p>
            <a:endParaRPr lang="en-US" sz="2000" dirty="0">
              <a:solidFill>
                <a:schemeClr val="bg1"/>
              </a:solidFill>
            </a:endParaRPr>
          </a:p>
          <a:p>
            <a:r>
              <a:rPr lang="en-US" sz="2000" dirty="0">
                <a:solidFill>
                  <a:schemeClr val="bg1"/>
                </a:solidFill>
              </a:rPr>
              <a:t>I currently work as a substitute in elementary schools, but it doesn’t seem AR has made a significant impact in everyday education. Currently the idea of AR in education, specifically in schools, is niche but it has the potential to be used in all schools, regardless the subject. </a:t>
            </a:r>
          </a:p>
        </p:txBody>
      </p:sp>
      <p:pic>
        <p:nvPicPr>
          <p:cNvPr id="12292" name="Picture 4" descr="7 Applications for Augmented Reality (AR) in Construction">
            <a:extLst>
              <a:ext uri="{FF2B5EF4-FFF2-40B4-BE49-F238E27FC236}">
                <a16:creationId xmlns:a16="http://schemas.microsoft.com/office/drawing/2014/main" id="{7CAEBC23-CC05-4A21-B237-600FDED066F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94" r="12757"/>
          <a:stretch/>
        </p:blipFill>
        <p:spPr bwMode="auto">
          <a:xfrm>
            <a:off x="145360" y="3394213"/>
            <a:ext cx="4897549" cy="3195429"/>
          </a:xfrm>
          <a:prstGeom prst="rect">
            <a:avLst/>
          </a:prstGeom>
          <a:noFill/>
          <a:extLst>
            <a:ext uri="{909E8E84-426E-40DD-AFC4-6F175D3DCCD1}">
              <a14:hiddenFill xmlns:a14="http://schemas.microsoft.com/office/drawing/2010/main">
                <a:solidFill>
                  <a:srgbClr val="FFFFFF"/>
                </a:solidFill>
              </a14:hiddenFill>
            </a:ext>
          </a:extLst>
        </p:spPr>
      </p:pic>
      <p:pic>
        <p:nvPicPr>
          <p:cNvPr id="12294" name="Picture 6" descr="Teaching with AR: 11 Ways to Enhance the Learning Experience">
            <a:extLst>
              <a:ext uri="{FF2B5EF4-FFF2-40B4-BE49-F238E27FC236}">
                <a16:creationId xmlns:a16="http://schemas.microsoft.com/office/drawing/2014/main" id="{158F8D6C-D51D-DB98-D608-35C432B15F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55376" y="169378"/>
            <a:ext cx="5734050" cy="2867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1451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9">
            <a:extLst>
              <a:ext uri="{FF2B5EF4-FFF2-40B4-BE49-F238E27FC236}">
                <a16:creationId xmlns:a16="http://schemas.microsoft.com/office/drawing/2014/main" id="{736124D7-D6E7-1C85-667A-1DDD62BFC5AA}"/>
              </a:ext>
            </a:extLst>
          </p:cNvPr>
          <p:cNvSpPr txBox="1">
            <a:spLocks/>
          </p:cNvSpPr>
          <p:nvPr/>
        </p:nvSpPr>
        <p:spPr>
          <a:xfrm>
            <a:off x="72058" y="705677"/>
            <a:ext cx="5864088" cy="6644310"/>
          </a:xfrm>
          <a:prstGeom prst="rect">
            <a:avLst/>
          </a:prstGeom>
          <a:solidFill>
            <a:schemeClr val="tx2">
              <a:lumMod val="60000"/>
              <a:lumOff val="40000"/>
              <a:alpha val="80000"/>
            </a:schemeClr>
          </a:solidFill>
        </p:spPr>
        <p:txBody>
          <a:bodyPr vert="horz" lIns="676656" tIns="795528" rIns="91440" bIns="45720" rtlCol="0" anchor="t">
            <a:normAutofit/>
          </a:bodyPr>
          <a:lstStyle>
            <a:lvl1pPr algn="l" defTabSz="914400" rtl="0" eaLnBrk="1" latinLnBrk="0" hangingPunct="1">
              <a:lnSpc>
                <a:spcPct val="80000"/>
              </a:lnSpc>
              <a:spcBef>
                <a:spcPct val="0"/>
              </a:spcBef>
              <a:buNone/>
              <a:defRPr sz="2800" kern="1200" cap="all" spc="400" baseline="0">
                <a:ln w="19050">
                  <a:solidFill>
                    <a:schemeClr val="accent2"/>
                  </a:solidFill>
                </a:ln>
                <a:noFill/>
                <a:latin typeface="+mj-lt"/>
                <a:ea typeface="+mj-ea"/>
                <a:cs typeface="+mj-cs"/>
              </a:defRPr>
            </a:lvl1pPr>
          </a:lstStyle>
          <a:p>
            <a:endParaRPr lang="en-US" dirty="0"/>
          </a:p>
        </p:txBody>
      </p:sp>
      <p:sp>
        <p:nvSpPr>
          <p:cNvPr id="5" name="Text Placeholder 4">
            <a:extLst>
              <a:ext uri="{FF2B5EF4-FFF2-40B4-BE49-F238E27FC236}">
                <a16:creationId xmlns:a16="http://schemas.microsoft.com/office/drawing/2014/main" id="{FE62EA17-FA52-F153-583D-D1D4A7C31690}"/>
              </a:ext>
            </a:extLst>
          </p:cNvPr>
          <p:cNvSpPr>
            <a:spLocks noGrp="1"/>
          </p:cNvSpPr>
          <p:nvPr>
            <p:ph sz="quarter" idx="38"/>
          </p:nvPr>
        </p:nvSpPr>
        <p:spPr>
          <a:xfrm>
            <a:off x="168966" y="901976"/>
            <a:ext cx="5292586" cy="5874026"/>
          </a:xfrm>
        </p:spPr>
        <p:txBody>
          <a:bodyPr>
            <a:normAutofit/>
          </a:bodyPr>
          <a:lstStyle/>
          <a:p>
            <a:pPr marL="0" indent="0">
              <a:buNone/>
            </a:pPr>
            <a:r>
              <a:rPr lang="en-US" sz="2000" dirty="0">
                <a:latin typeface="Posterama Bold (Headings)"/>
              </a:rPr>
              <a:t>A prediction regarding AR in future education is that it may potentially affect those who grow up using it for learning. This is discussed in a news article about potential negatives of extended reality where Mary </a:t>
            </a:r>
            <a:r>
              <a:rPr lang="en-US" sz="2000" dirty="0" err="1">
                <a:latin typeface="Posterama Bold (Headings)"/>
              </a:rPr>
              <a:t>Chako</a:t>
            </a:r>
            <a:r>
              <a:rPr lang="en-US" sz="2000" dirty="0">
                <a:latin typeface="Posterama Bold (Headings)"/>
              </a:rPr>
              <a:t> stated, </a:t>
            </a:r>
          </a:p>
          <a:p>
            <a:pPr marL="0" indent="0">
              <a:buNone/>
            </a:pPr>
            <a:endParaRPr lang="en-US" sz="2000" dirty="0">
              <a:latin typeface="Posterama Bold (Headings)"/>
            </a:endParaRPr>
          </a:p>
          <a:p>
            <a:pPr marL="0" indent="0">
              <a:buNone/>
            </a:pPr>
            <a:r>
              <a:rPr lang="en-US" sz="1800" b="1" dirty="0">
                <a:solidFill>
                  <a:schemeClr val="accent2">
                    <a:lumMod val="50000"/>
                  </a:schemeClr>
                </a:solidFill>
                <a:latin typeface="Posterama Bold (Headings)"/>
              </a:rPr>
              <a:t>“A meta-expansion of digital life and society will result in a corresponding reduction in personal control, with inevitable costs to our well-being”(</a:t>
            </a:r>
            <a:r>
              <a:rPr lang="en-US" sz="1800" b="1" dirty="0" err="1">
                <a:solidFill>
                  <a:schemeClr val="accent2">
                    <a:lumMod val="50000"/>
                  </a:schemeClr>
                </a:solidFill>
                <a:latin typeface="Posterama Bold (Headings)"/>
              </a:rPr>
              <a:t>Chayko</a:t>
            </a:r>
            <a:r>
              <a:rPr lang="en-US" sz="1800" b="1" dirty="0">
                <a:solidFill>
                  <a:schemeClr val="accent2">
                    <a:lumMod val="50000"/>
                  </a:schemeClr>
                </a:solidFill>
                <a:latin typeface="Posterama Bold (Headings)"/>
              </a:rPr>
              <a:t>, as cited in Anderson &amp; Rainie, 2022).</a:t>
            </a:r>
          </a:p>
          <a:p>
            <a:pPr marL="0" indent="0">
              <a:buNone/>
            </a:pPr>
            <a:endParaRPr lang="en-US" sz="2000" dirty="0">
              <a:latin typeface="Posterama Bold (Headings)"/>
            </a:endParaRPr>
          </a:p>
          <a:p>
            <a:pPr marL="0" indent="0">
              <a:buNone/>
            </a:pPr>
            <a:r>
              <a:rPr lang="en-US" sz="2000" dirty="0">
                <a:latin typeface="Posterama Bold (Headings)"/>
              </a:rPr>
              <a:t> If digital technologies such as augmented reality can have this effect on current users, then there should be more consideration on how it will affect future generations using augmented reality.</a:t>
            </a:r>
          </a:p>
          <a:p>
            <a:pPr marL="0" indent="0">
              <a:buNone/>
            </a:pPr>
            <a:endParaRPr lang="en-US" sz="2000" dirty="0">
              <a:latin typeface="Posterama Bold (Headings)"/>
            </a:endParaRPr>
          </a:p>
        </p:txBody>
      </p:sp>
      <p:pic>
        <p:nvPicPr>
          <p:cNvPr id="13314" name="Picture 2" descr="How AR Changes The Way Kids Learn &amp; Develop Skills | artlabs">
            <a:extLst>
              <a:ext uri="{FF2B5EF4-FFF2-40B4-BE49-F238E27FC236}">
                <a16:creationId xmlns:a16="http://schemas.microsoft.com/office/drawing/2014/main" id="{18E9CD70-501B-27FC-2F17-484BE14836B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966" t="-363" r="19960"/>
          <a:stretch/>
        </p:blipFill>
        <p:spPr bwMode="auto">
          <a:xfrm>
            <a:off x="5936146" y="1053547"/>
            <a:ext cx="6252416" cy="48304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0647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19">
            <a:extLst>
              <a:ext uri="{FF2B5EF4-FFF2-40B4-BE49-F238E27FC236}">
                <a16:creationId xmlns:a16="http://schemas.microsoft.com/office/drawing/2014/main" id="{73C275CE-FB10-7983-4713-3E7CB37BCB81}"/>
              </a:ext>
            </a:extLst>
          </p:cNvPr>
          <p:cNvSpPr txBox="1">
            <a:spLocks/>
          </p:cNvSpPr>
          <p:nvPr/>
        </p:nvSpPr>
        <p:spPr>
          <a:xfrm>
            <a:off x="1868557" y="1590259"/>
            <a:ext cx="8279294" cy="4802041"/>
          </a:xfrm>
          <a:prstGeom prst="rect">
            <a:avLst/>
          </a:prstGeom>
          <a:solidFill>
            <a:schemeClr val="tx2">
              <a:lumMod val="60000"/>
              <a:lumOff val="40000"/>
              <a:alpha val="80000"/>
            </a:schemeClr>
          </a:solidFill>
        </p:spPr>
        <p:txBody>
          <a:bodyPr vert="horz" lIns="676656" tIns="795528" rIns="91440" bIns="45720" rtlCol="0" anchor="t">
            <a:normAutofit/>
          </a:bodyPr>
          <a:lstStyle>
            <a:lvl1pPr algn="l" defTabSz="914400" rtl="0" eaLnBrk="1" latinLnBrk="0" hangingPunct="1">
              <a:lnSpc>
                <a:spcPct val="80000"/>
              </a:lnSpc>
              <a:spcBef>
                <a:spcPct val="0"/>
              </a:spcBef>
              <a:buNone/>
              <a:defRPr sz="2800" kern="1200" cap="all" spc="400" baseline="0">
                <a:ln w="19050">
                  <a:solidFill>
                    <a:schemeClr val="accent2"/>
                  </a:solidFill>
                </a:ln>
                <a:noFill/>
                <a:latin typeface="+mj-lt"/>
                <a:ea typeface="+mj-ea"/>
                <a:cs typeface="+mj-cs"/>
              </a:defRPr>
            </a:lvl1pPr>
          </a:lstStyle>
          <a:p>
            <a:endParaRPr lang="en-US" dirty="0"/>
          </a:p>
        </p:txBody>
      </p:sp>
      <p:sp>
        <p:nvSpPr>
          <p:cNvPr id="12" name="Title 12">
            <a:extLst>
              <a:ext uri="{FF2B5EF4-FFF2-40B4-BE49-F238E27FC236}">
                <a16:creationId xmlns:a16="http://schemas.microsoft.com/office/drawing/2014/main" id="{F8F28BF9-A25C-27B4-16D8-00D2B7E69967}"/>
              </a:ext>
            </a:extLst>
          </p:cNvPr>
          <p:cNvSpPr>
            <a:spLocks noGrp="1"/>
          </p:cNvSpPr>
          <p:nvPr>
            <p:ph type="title"/>
          </p:nvPr>
        </p:nvSpPr>
        <p:spPr>
          <a:xfrm>
            <a:off x="334340" y="252355"/>
            <a:ext cx="3247336" cy="1129164"/>
          </a:xfrm>
        </p:spPr>
        <p:txBody>
          <a:bodyPr/>
          <a:lstStyle/>
          <a:p>
            <a:r>
              <a:rPr lang="en-US" dirty="0"/>
              <a:t>Conclusion</a:t>
            </a:r>
          </a:p>
        </p:txBody>
      </p:sp>
      <p:sp>
        <p:nvSpPr>
          <p:cNvPr id="40" name="TextBox 39">
            <a:extLst>
              <a:ext uri="{FF2B5EF4-FFF2-40B4-BE49-F238E27FC236}">
                <a16:creationId xmlns:a16="http://schemas.microsoft.com/office/drawing/2014/main" id="{A42D17DC-DF00-54A4-1A9E-31716B0D58D4}"/>
              </a:ext>
            </a:extLst>
          </p:cNvPr>
          <p:cNvSpPr txBox="1"/>
          <p:nvPr/>
        </p:nvSpPr>
        <p:spPr>
          <a:xfrm>
            <a:off x="1958008" y="1790676"/>
            <a:ext cx="7956275" cy="4401205"/>
          </a:xfrm>
          <a:prstGeom prst="rect">
            <a:avLst/>
          </a:prstGeom>
          <a:noFill/>
        </p:spPr>
        <p:txBody>
          <a:bodyPr wrap="square">
            <a:spAutoFit/>
          </a:bodyPr>
          <a:lstStyle/>
          <a:p>
            <a:pPr algn="l"/>
            <a:r>
              <a:rPr lang="en-US" sz="2000" b="0" i="0" dirty="0">
                <a:solidFill>
                  <a:schemeClr val="bg1"/>
                </a:solidFill>
                <a:effectLst/>
              </a:rPr>
              <a:t>Augmented reality has come a long way due to its surge of popularity and improvements in the 21st century. It has had and will continue to have an impact and influence on the way relationships, work, governing, and social institutions function in our currently tech driven society. </a:t>
            </a:r>
          </a:p>
          <a:p>
            <a:pPr algn="l"/>
            <a:endParaRPr lang="en-US" sz="2000" dirty="0">
              <a:solidFill>
                <a:schemeClr val="bg1"/>
              </a:solidFill>
            </a:endParaRPr>
          </a:p>
          <a:p>
            <a:pPr algn="l"/>
            <a:r>
              <a:rPr lang="en-US" sz="2000" dirty="0">
                <a:solidFill>
                  <a:schemeClr val="bg1"/>
                </a:solidFill>
              </a:rPr>
              <a:t>AR </a:t>
            </a:r>
            <a:r>
              <a:rPr lang="en-US" sz="2000" b="0" i="0" dirty="0">
                <a:solidFill>
                  <a:schemeClr val="bg1"/>
                </a:solidFill>
                <a:effectLst/>
              </a:rPr>
              <a:t>is most notably disruptive in the relationship area as seen in the outcomes of its involvement with Pokémon Go. Though it wasn’t as disruptive in the other areas, it doesn’t mean it won’t be in the future. </a:t>
            </a:r>
          </a:p>
          <a:p>
            <a:pPr algn="l"/>
            <a:endParaRPr lang="en-US" sz="2000" dirty="0">
              <a:solidFill>
                <a:schemeClr val="bg1"/>
              </a:solidFill>
            </a:endParaRPr>
          </a:p>
          <a:p>
            <a:pPr algn="l"/>
            <a:r>
              <a:rPr lang="en-US" sz="2000" b="0" i="0" dirty="0">
                <a:solidFill>
                  <a:schemeClr val="bg1"/>
                </a:solidFill>
                <a:effectLst/>
              </a:rPr>
              <a:t>To ensure the best possible future, we must take the predictions towards AR and work towards improving how we use</a:t>
            </a:r>
            <a:r>
              <a:rPr lang="en-US" sz="2000" dirty="0">
                <a:solidFill>
                  <a:schemeClr val="bg1"/>
                </a:solidFill>
              </a:rPr>
              <a:t> i</a:t>
            </a:r>
            <a:r>
              <a:rPr lang="en-US" sz="2000" b="0" i="0" dirty="0">
                <a:solidFill>
                  <a:schemeClr val="bg1"/>
                </a:solidFill>
                <a:effectLst/>
              </a:rPr>
              <a:t>t to create a safe and functioning digital technology that will impact the world in the best possible way.</a:t>
            </a:r>
            <a:endParaRPr lang="en-US" sz="2000" dirty="0">
              <a:solidFill>
                <a:schemeClr val="bg1"/>
              </a:solidFill>
            </a:endParaRPr>
          </a:p>
        </p:txBody>
      </p:sp>
    </p:spTree>
    <p:extLst>
      <p:ext uri="{BB962C8B-B14F-4D97-AF65-F5344CB8AC3E}">
        <p14:creationId xmlns:p14="http://schemas.microsoft.com/office/powerpoint/2010/main" val="4237570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18 Best WebAR Examples">
            <a:extLst>
              <a:ext uri="{FF2B5EF4-FFF2-40B4-BE49-F238E27FC236}">
                <a16:creationId xmlns:a16="http://schemas.microsoft.com/office/drawing/2014/main" id="{42FC3923-B46E-60AC-7441-E1A71D70F3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1050" y="0"/>
            <a:ext cx="7580949" cy="4263887"/>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19">
            <a:extLst>
              <a:ext uri="{FF2B5EF4-FFF2-40B4-BE49-F238E27FC236}">
                <a16:creationId xmlns:a16="http://schemas.microsoft.com/office/drawing/2014/main" id="{2E468DC9-F7EA-4DDD-A3C6-7FED01F0AB9B}"/>
              </a:ext>
            </a:extLst>
          </p:cNvPr>
          <p:cNvSpPr>
            <a:spLocks noGrp="1"/>
          </p:cNvSpPr>
          <p:nvPr>
            <p:ph type="title"/>
          </p:nvPr>
        </p:nvSpPr>
        <p:spPr>
          <a:xfrm>
            <a:off x="-41968" y="3324639"/>
            <a:ext cx="5776845" cy="3617843"/>
          </a:xfrm>
        </p:spPr>
        <p:txBody>
          <a:bodyPr/>
          <a:lstStyle/>
          <a:p>
            <a:r>
              <a:rPr lang="en-US" noProof="0" dirty="0"/>
              <a:t>What is augmented Reality?</a:t>
            </a:r>
            <a:endParaRPr lang="en-US" dirty="0"/>
          </a:p>
        </p:txBody>
      </p:sp>
      <p:sp>
        <p:nvSpPr>
          <p:cNvPr id="30" name="Text Placeholder 29">
            <a:extLst>
              <a:ext uri="{FF2B5EF4-FFF2-40B4-BE49-F238E27FC236}">
                <a16:creationId xmlns:a16="http://schemas.microsoft.com/office/drawing/2014/main" id="{E1840D15-B3C7-4446-9131-8F222F601B1B}"/>
              </a:ext>
            </a:extLst>
          </p:cNvPr>
          <p:cNvSpPr>
            <a:spLocks noGrp="1"/>
          </p:cNvSpPr>
          <p:nvPr>
            <p:ph type="body" sz="quarter" idx="15"/>
          </p:nvPr>
        </p:nvSpPr>
        <p:spPr>
          <a:xfrm>
            <a:off x="611554" y="4871181"/>
            <a:ext cx="4850550" cy="1731145"/>
          </a:xfrm>
        </p:spPr>
        <p:txBody>
          <a:bodyPr>
            <a:normAutofit/>
          </a:bodyPr>
          <a:lstStyle/>
          <a:p>
            <a:r>
              <a:rPr lang="en-US" b="0" i="0" dirty="0">
                <a:effectLst/>
                <a:latin typeface="Arial" panose="020B0604020202020204" pitchFamily="34" charset="0"/>
              </a:rPr>
              <a:t>Augmented reality is defined as “the integration of digital information with the user's environment in real time... AR users experience a real-world</a:t>
            </a:r>
            <a:br>
              <a:rPr lang="en-US" dirty="0"/>
            </a:br>
            <a:r>
              <a:rPr lang="en-US" b="0" i="0" dirty="0">
                <a:effectLst/>
                <a:latin typeface="Arial" panose="020B0604020202020204" pitchFamily="34" charset="0"/>
              </a:rPr>
              <a:t>environment with generated perceptual information overlaid on top of it” (Gillis, 2022).</a:t>
            </a:r>
            <a:endParaRPr lang="en-US" dirty="0"/>
          </a:p>
        </p:txBody>
      </p:sp>
      <p:sp>
        <p:nvSpPr>
          <p:cNvPr id="5" name="Slide Number Placeholder 4">
            <a:extLst>
              <a:ext uri="{FF2B5EF4-FFF2-40B4-BE49-F238E27FC236}">
                <a16:creationId xmlns:a16="http://schemas.microsoft.com/office/drawing/2014/main" id="{06774A57-DC9F-44C5-B707-3B57BDBE4437}"/>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a:t>
            </a:fld>
            <a:endParaRPr lang="en-US" dirty="0"/>
          </a:p>
        </p:txBody>
      </p:sp>
    </p:spTree>
    <p:extLst>
      <p:ext uri="{BB962C8B-B14F-4D97-AF65-F5344CB8AC3E}">
        <p14:creationId xmlns:p14="http://schemas.microsoft.com/office/powerpoint/2010/main" val="277377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Playing Pokémon GO Can Be Beneficial For Both Physical And Mental Health-  Great News For All Lazy People">
            <a:extLst>
              <a:ext uri="{FF2B5EF4-FFF2-40B4-BE49-F238E27FC236}">
                <a16:creationId xmlns:a16="http://schemas.microsoft.com/office/drawing/2014/main" id="{662384DF-1FAB-471F-F362-C9251D16E7C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182" r="33418"/>
          <a:stretch/>
        </p:blipFill>
        <p:spPr bwMode="auto">
          <a:xfrm>
            <a:off x="5011738" y="10"/>
            <a:ext cx="7196930" cy="6867366"/>
          </a:xfrm>
          <a:prstGeom prst="rect">
            <a:avLst/>
          </a:prstGeom>
          <a:solidFill>
            <a:srgbClr val="FFFFFF"/>
          </a:solidFill>
        </p:spPr>
      </p:pic>
      <p:sp>
        <p:nvSpPr>
          <p:cNvPr id="5130" name="Title 2">
            <a:extLst>
              <a:ext uri="{FF2B5EF4-FFF2-40B4-BE49-F238E27FC236}">
                <a16:creationId xmlns:a16="http://schemas.microsoft.com/office/drawing/2014/main" id="{FE3F0B42-1C1A-9960-3DCE-0B154A290295}"/>
              </a:ext>
            </a:extLst>
          </p:cNvPr>
          <p:cNvSpPr>
            <a:spLocks noGrp="1"/>
          </p:cNvSpPr>
          <p:nvPr>
            <p:ph type="title"/>
          </p:nvPr>
        </p:nvSpPr>
        <p:spPr>
          <a:xfrm>
            <a:off x="0" y="2136913"/>
            <a:ext cx="5541065" cy="2514600"/>
          </a:xfrm>
        </p:spPr>
        <p:txBody>
          <a:bodyPr>
            <a:normAutofit fontScale="90000"/>
          </a:bodyPr>
          <a:lstStyle/>
          <a:p>
            <a:r>
              <a:rPr lang="en-US" dirty="0"/>
              <a:t>Change in the Development of Relationships</a:t>
            </a:r>
            <a:br>
              <a:rPr lang="en-US" dirty="0"/>
            </a:br>
            <a:br>
              <a:rPr lang="en-US" dirty="0"/>
            </a:br>
            <a:endParaRPr lang="en-US" dirty="0"/>
          </a:p>
        </p:txBody>
      </p:sp>
    </p:spTree>
    <p:extLst>
      <p:ext uri="{BB962C8B-B14F-4D97-AF65-F5344CB8AC3E}">
        <p14:creationId xmlns:p14="http://schemas.microsoft.com/office/powerpoint/2010/main" val="3474899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842BC471-A2E1-4473-9B5A-6D7A21B6A881}"/>
              </a:ext>
            </a:extLst>
          </p:cNvPr>
          <p:cNvSpPr>
            <a:spLocks noGrp="1"/>
          </p:cNvSpPr>
          <p:nvPr>
            <p:ph type="body" sz="quarter" idx="28"/>
          </p:nvPr>
        </p:nvSpPr>
        <p:spPr>
          <a:xfrm>
            <a:off x="190540" y="3561282"/>
            <a:ext cx="5567686" cy="3083748"/>
          </a:xfrm>
        </p:spPr>
        <p:txBody>
          <a:bodyPr>
            <a:noAutofit/>
          </a:bodyPr>
          <a:lstStyle/>
          <a:p>
            <a:pPr algn="l"/>
            <a:r>
              <a:rPr lang="en-US" sz="2000" b="0" i="0" dirty="0">
                <a:effectLst/>
              </a:rPr>
              <a:t>My earliest and fondest experience of using augmented reality, before I even knew what it was, can be traced back to when I was around 10. I got my first Nintendo handheld device, the </a:t>
            </a:r>
            <a:r>
              <a:rPr lang="en-US" sz="2000" b="1" i="0" dirty="0">
                <a:effectLst/>
              </a:rPr>
              <a:t>3DS</a:t>
            </a:r>
            <a:r>
              <a:rPr lang="en-US" sz="2000" b="0" i="0" dirty="0">
                <a:effectLst/>
              </a:rPr>
              <a:t>. This device grew in popularity and became a trend that many kids around my age used. It was through this shared interest that I created relationships in my life that I still hold to this day. </a:t>
            </a:r>
            <a:endParaRPr lang="en-US" sz="2000" dirty="0"/>
          </a:p>
        </p:txBody>
      </p:sp>
      <p:sp>
        <p:nvSpPr>
          <p:cNvPr id="19" name="Text Placeholder 18">
            <a:extLst>
              <a:ext uri="{FF2B5EF4-FFF2-40B4-BE49-F238E27FC236}">
                <a16:creationId xmlns:a16="http://schemas.microsoft.com/office/drawing/2014/main" id="{A301F0BB-3AE1-4877-8F78-D7F5AE48F810}"/>
              </a:ext>
            </a:extLst>
          </p:cNvPr>
          <p:cNvSpPr>
            <a:spLocks noGrp="1"/>
          </p:cNvSpPr>
          <p:nvPr>
            <p:ph type="body" sz="quarter" idx="17"/>
          </p:nvPr>
        </p:nvSpPr>
        <p:spPr>
          <a:xfrm>
            <a:off x="5650396" y="76144"/>
            <a:ext cx="6626087" cy="3581456"/>
          </a:xfrm>
        </p:spPr>
        <p:txBody>
          <a:bodyPr>
            <a:noAutofit/>
          </a:bodyPr>
          <a:lstStyle/>
          <a:p>
            <a:pPr algn="l"/>
            <a:r>
              <a:rPr lang="en-US" sz="2000" dirty="0"/>
              <a:t>Mobile apps such as “Pokémon Go'' had the same effect as the 3DS. When I used to play Pokémon Go, people of all ages and from all over would come to parks and walk around. This built a sense of community, including relationships with people you might of never thought to meet. Augmented reality games like Pokémon Go are shown to, “bring people together by encouraging friends and family relationships, new friendships, outdoor activity, and reacquainting one’s environment” (Ku et al. 2021).</a:t>
            </a:r>
          </a:p>
        </p:txBody>
      </p:sp>
      <p:pic>
        <p:nvPicPr>
          <p:cNvPr id="4100" name="Picture 4" descr="Nintendo President Says The Company Is Exploring New Ways To Use AR -  VRScout">
            <a:extLst>
              <a:ext uri="{FF2B5EF4-FFF2-40B4-BE49-F238E27FC236}">
                <a16:creationId xmlns:a16="http://schemas.microsoft.com/office/drawing/2014/main" id="{35B39F96-8DE4-309C-F3DB-5C2B4E1BC6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920" y="285558"/>
            <a:ext cx="4743546" cy="285834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6582AD74-6C18-87F2-B9A7-98E655324C72}"/>
              </a:ext>
            </a:extLst>
          </p:cNvPr>
          <p:cNvPicPr>
            <a:picLocks noChangeAspect="1"/>
          </p:cNvPicPr>
          <p:nvPr/>
        </p:nvPicPr>
        <p:blipFill>
          <a:blip r:embed="rId3"/>
          <a:stretch>
            <a:fillRect/>
          </a:stretch>
        </p:blipFill>
        <p:spPr>
          <a:xfrm>
            <a:off x="6657038" y="3448291"/>
            <a:ext cx="4720632" cy="3147088"/>
          </a:xfrm>
          <a:prstGeom prst="rect">
            <a:avLst/>
          </a:prstGeom>
        </p:spPr>
      </p:pic>
    </p:spTree>
    <p:extLst>
      <p:ext uri="{BB962C8B-B14F-4D97-AF65-F5344CB8AC3E}">
        <p14:creationId xmlns:p14="http://schemas.microsoft.com/office/powerpoint/2010/main" val="23788281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 Placeholder 43">
            <a:extLst>
              <a:ext uri="{FF2B5EF4-FFF2-40B4-BE49-F238E27FC236}">
                <a16:creationId xmlns:a16="http://schemas.microsoft.com/office/drawing/2014/main" id="{12753D88-B840-4BCA-80FC-E51B691A8578}"/>
              </a:ext>
            </a:extLst>
          </p:cNvPr>
          <p:cNvSpPr>
            <a:spLocks noGrp="1"/>
          </p:cNvSpPr>
          <p:nvPr>
            <p:ph type="body" sz="quarter" idx="19"/>
          </p:nvPr>
        </p:nvSpPr>
        <p:spPr>
          <a:xfrm>
            <a:off x="183873" y="3289853"/>
            <a:ext cx="5955733" cy="3287876"/>
          </a:xfrm>
        </p:spPr>
        <p:txBody>
          <a:bodyPr>
            <a:noAutofit/>
          </a:bodyPr>
          <a:lstStyle/>
          <a:p>
            <a:r>
              <a:rPr lang="en-US" sz="1800" dirty="0"/>
              <a:t>One of my favorite predictions on how the use of augmented reality will affect relationships in the future has to do with an episode from a Netflix show called “Black Mirror”. In the episode titled Nosedive, society revolves around this new form of social media where people are rated on a scale of 5 stars. Even though this prediction is somewhat dark or negative I would not be surprised if something similar to it happens in the future due to the nature of people and social media.</a:t>
            </a:r>
          </a:p>
        </p:txBody>
      </p:sp>
      <p:pic>
        <p:nvPicPr>
          <p:cNvPr id="1030" name="Picture 6" descr="Black Mirror: Nosedive. Blog prompt: How likely are we to… | by Kristina  Johnson | RTA902 (Social Media) | Medium">
            <a:extLst>
              <a:ext uri="{FF2B5EF4-FFF2-40B4-BE49-F238E27FC236}">
                <a16:creationId xmlns:a16="http://schemas.microsoft.com/office/drawing/2014/main" id="{0804F46A-221F-767B-9161-6E93E464F4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61418" y="99187"/>
            <a:ext cx="5770948" cy="3747256"/>
          </a:xfrm>
          <a:prstGeom prst="rect">
            <a:avLst/>
          </a:prstGeom>
          <a:noFill/>
          <a:extLst>
            <a:ext uri="{909E8E84-426E-40DD-AFC4-6F175D3DCCD1}">
              <a14:hiddenFill xmlns:a14="http://schemas.microsoft.com/office/drawing/2010/main">
                <a:solidFill>
                  <a:srgbClr val="FFFFFF"/>
                </a:solidFill>
              </a14:hiddenFill>
            </a:ext>
          </a:extLst>
        </p:spPr>
      </p:pic>
      <p:sp>
        <p:nvSpPr>
          <p:cNvPr id="24" name="Title 19">
            <a:extLst>
              <a:ext uri="{FF2B5EF4-FFF2-40B4-BE49-F238E27FC236}">
                <a16:creationId xmlns:a16="http://schemas.microsoft.com/office/drawing/2014/main" id="{99CCDE4B-1820-FCBB-4891-B7125261A6FC}"/>
              </a:ext>
            </a:extLst>
          </p:cNvPr>
          <p:cNvSpPr txBox="1">
            <a:spLocks/>
          </p:cNvSpPr>
          <p:nvPr/>
        </p:nvSpPr>
        <p:spPr>
          <a:xfrm>
            <a:off x="140268" y="203752"/>
            <a:ext cx="6042992" cy="2514600"/>
          </a:xfrm>
          <a:prstGeom prst="rect">
            <a:avLst/>
          </a:prstGeom>
          <a:solidFill>
            <a:schemeClr val="tx2">
              <a:lumMod val="60000"/>
              <a:lumOff val="40000"/>
              <a:alpha val="80000"/>
            </a:schemeClr>
          </a:solidFill>
        </p:spPr>
        <p:txBody>
          <a:bodyPr vert="horz" lIns="676656" tIns="795528" rIns="91440" bIns="45720" rtlCol="0" anchor="t">
            <a:normAutofit/>
          </a:bodyPr>
          <a:lstStyle>
            <a:lvl1pPr algn="l" defTabSz="914400" rtl="0" eaLnBrk="1" latinLnBrk="0" hangingPunct="1">
              <a:lnSpc>
                <a:spcPct val="80000"/>
              </a:lnSpc>
              <a:spcBef>
                <a:spcPct val="0"/>
              </a:spcBef>
              <a:buNone/>
              <a:defRPr sz="2800" kern="1200" cap="all" spc="400" baseline="0">
                <a:ln w="19050">
                  <a:solidFill>
                    <a:schemeClr val="accent2"/>
                  </a:solidFill>
                </a:ln>
                <a:noFill/>
                <a:latin typeface="+mj-lt"/>
                <a:ea typeface="+mj-ea"/>
                <a:cs typeface="+mj-cs"/>
              </a:defRPr>
            </a:lvl1pPr>
          </a:lstStyle>
          <a:p>
            <a:endParaRPr lang="en-US" dirty="0"/>
          </a:p>
        </p:txBody>
      </p:sp>
      <p:sp>
        <p:nvSpPr>
          <p:cNvPr id="43" name="Text Placeholder 42">
            <a:extLst>
              <a:ext uri="{FF2B5EF4-FFF2-40B4-BE49-F238E27FC236}">
                <a16:creationId xmlns:a16="http://schemas.microsoft.com/office/drawing/2014/main" id="{80683256-31D4-4761-874B-66494293B9AF}"/>
              </a:ext>
            </a:extLst>
          </p:cNvPr>
          <p:cNvSpPr>
            <a:spLocks noGrp="1"/>
          </p:cNvSpPr>
          <p:nvPr>
            <p:ph type="body" sz="quarter" idx="18"/>
          </p:nvPr>
        </p:nvSpPr>
        <p:spPr>
          <a:xfrm>
            <a:off x="140268" y="280271"/>
            <a:ext cx="5955732" cy="2574769"/>
          </a:xfrm>
        </p:spPr>
        <p:txBody>
          <a:bodyPr>
            <a:noAutofit/>
          </a:bodyPr>
          <a:lstStyle/>
          <a:p>
            <a:pPr algn="ctr"/>
            <a:r>
              <a:rPr lang="en-US" sz="2000" dirty="0"/>
              <a:t>It is without a doubt that due to AR apps like Pokémon Go, AR has caused a disruptive impact on the way we develop relationships. Though the traffic of the app itself has notably died down, you still see people today, both young and old, getting</a:t>
            </a:r>
          </a:p>
          <a:p>
            <a:pPr algn="ctr"/>
            <a:r>
              <a:rPr lang="en-US" sz="2000" dirty="0"/>
              <a:t>together and enjoying themselves through it.</a:t>
            </a:r>
          </a:p>
        </p:txBody>
      </p:sp>
      <p:sp>
        <p:nvSpPr>
          <p:cNvPr id="31" name="Title 19">
            <a:extLst>
              <a:ext uri="{FF2B5EF4-FFF2-40B4-BE49-F238E27FC236}">
                <a16:creationId xmlns:a16="http://schemas.microsoft.com/office/drawing/2014/main" id="{FA95D13B-24DB-B2A2-A48B-170D3DB9DE2F}"/>
              </a:ext>
            </a:extLst>
          </p:cNvPr>
          <p:cNvSpPr txBox="1">
            <a:spLocks/>
          </p:cNvSpPr>
          <p:nvPr/>
        </p:nvSpPr>
        <p:spPr>
          <a:xfrm>
            <a:off x="6361417" y="3970683"/>
            <a:ext cx="5777573" cy="2743200"/>
          </a:xfrm>
          <a:prstGeom prst="rect">
            <a:avLst/>
          </a:prstGeom>
          <a:solidFill>
            <a:schemeClr val="accent4">
              <a:lumMod val="20000"/>
              <a:lumOff val="80000"/>
              <a:alpha val="80000"/>
            </a:schemeClr>
          </a:solidFill>
        </p:spPr>
        <p:txBody>
          <a:bodyPr vert="horz" lIns="676656" tIns="795528" rIns="91440" bIns="45720" rtlCol="0" anchor="t">
            <a:normAutofit/>
          </a:bodyPr>
          <a:lstStyle>
            <a:lvl1pPr algn="l" defTabSz="914400" rtl="0" eaLnBrk="1" latinLnBrk="0" hangingPunct="1">
              <a:lnSpc>
                <a:spcPct val="80000"/>
              </a:lnSpc>
              <a:spcBef>
                <a:spcPct val="0"/>
              </a:spcBef>
              <a:buNone/>
              <a:defRPr sz="2800" kern="1200" cap="all" spc="400" baseline="0">
                <a:ln w="19050">
                  <a:solidFill>
                    <a:schemeClr val="accent2"/>
                  </a:solidFill>
                </a:ln>
                <a:noFill/>
                <a:latin typeface="+mj-lt"/>
                <a:ea typeface="+mj-ea"/>
                <a:cs typeface="+mj-cs"/>
              </a:defRPr>
            </a:lvl1pPr>
          </a:lstStyle>
          <a:p>
            <a:endParaRPr lang="en-US" dirty="0"/>
          </a:p>
        </p:txBody>
      </p:sp>
      <p:sp>
        <p:nvSpPr>
          <p:cNvPr id="30" name="TextBox 29">
            <a:extLst>
              <a:ext uri="{FF2B5EF4-FFF2-40B4-BE49-F238E27FC236}">
                <a16:creationId xmlns:a16="http://schemas.microsoft.com/office/drawing/2014/main" id="{65FA07DE-5C61-716E-840F-552DB6A508D0}"/>
              </a:ext>
            </a:extLst>
          </p:cNvPr>
          <p:cNvSpPr txBox="1"/>
          <p:nvPr/>
        </p:nvSpPr>
        <p:spPr>
          <a:xfrm>
            <a:off x="6439275" y="4085582"/>
            <a:ext cx="5699716" cy="2492990"/>
          </a:xfrm>
          <a:prstGeom prst="rect">
            <a:avLst/>
          </a:prstGeom>
          <a:noFill/>
        </p:spPr>
        <p:txBody>
          <a:bodyPr wrap="square">
            <a:spAutoFit/>
          </a:bodyPr>
          <a:lstStyle/>
          <a:p>
            <a:r>
              <a:rPr lang="en-US" sz="2800" b="1" dirty="0"/>
              <a:t>*Spoiler Warning* Incase you haven’t watched the episode yet</a:t>
            </a:r>
          </a:p>
          <a:p>
            <a:endParaRPr lang="en-US" sz="2800" b="1" dirty="0"/>
          </a:p>
          <a:p>
            <a:r>
              <a:rPr lang="en-US" dirty="0"/>
              <a:t>The episode centers around this character who is consumed with getting a four-star rating, going to extreme lengths but that ultimately lead to her downfall and ruining a majority of her relationships.  </a:t>
            </a:r>
          </a:p>
        </p:txBody>
      </p:sp>
    </p:spTree>
    <p:extLst>
      <p:ext uri="{BB962C8B-B14F-4D97-AF65-F5344CB8AC3E}">
        <p14:creationId xmlns:p14="http://schemas.microsoft.com/office/powerpoint/2010/main" val="6117753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descr="Why Every Organization Needs an Augmented Reality Strategy">
            <a:extLst>
              <a:ext uri="{FF2B5EF4-FFF2-40B4-BE49-F238E27FC236}">
                <a16:creationId xmlns:a16="http://schemas.microsoft.com/office/drawing/2014/main" id="{1E533B07-25CB-63C4-059F-8D3C1319BB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449996"/>
            <a:ext cx="8757624" cy="4408004"/>
          </a:xfrm>
          <a:prstGeom prst="rect">
            <a:avLst/>
          </a:prstGeom>
          <a:noFill/>
          <a:extLst>
            <a:ext uri="{909E8E84-426E-40DD-AFC4-6F175D3DCCD1}">
              <a14:hiddenFill xmlns:a14="http://schemas.microsoft.com/office/drawing/2010/main">
                <a:solidFill>
                  <a:srgbClr val="FFFFFF"/>
                </a:solidFill>
              </a14:hiddenFill>
            </a:ext>
          </a:extLst>
        </p:spPr>
      </p:pic>
      <p:sp>
        <p:nvSpPr>
          <p:cNvPr id="23" name="Title 22">
            <a:extLst>
              <a:ext uri="{FF2B5EF4-FFF2-40B4-BE49-F238E27FC236}">
                <a16:creationId xmlns:a16="http://schemas.microsoft.com/office/drawing/2014/main" id="{8A0965D6-0D20-40A0-8897-EDF8A7A464C5}"/>
              </a:ext>
            </a:extLst>
          </p:cNvPr>
          <p:cNvSpPr>
            <a:spLocks noGrp="1"/>
          </p:cNvSpPr>
          <p:nvPr>
            <p:ph type="title"/>
          </p:nvPr>
        </p:nvSpPr>
        <p:spPr>
          <a:xfrm>
            <a:off x="6652591" y="541683"/>
            <a:ext cx="5539409" cy="1989835"/>
          </a:xfrm>
        </p:spPr>
        <p:txBody>
          <a:bodyPr/>
          <a:lstStyle/>
          <a:p>
            <a:r>
              <a:rPr lang="en-US" noProof="0" dirty="0"/>
              <a:t>Change in Work</a:t>
            </a:r>
            <a:endParaRPr lang="en-US" dirty="0"/>
          </a:p>
        </p:txBody>
      </p:sp>
      <p:sp>
        <p:nvSpPr>
          <p:cNvPr id="6" name="Slide Number Placeholder 5">
            <a:extLst>
              <a:ext uri="{FF2B5EF4-FFF2-40B4-BE49-F238E27FC236}">
                <a16:creationId xmlns:a16="http://schemas.microsoft.com/office/drawing/2014/main" id="{3ECA4FBE-BC87-4AB1-BD16-CAF99641A1B5}"/>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6</a:t>
            </a:fld>
            <a:endParaRPr lang="en-US" dirty="0"/>
          </a:p>
        </p:txBody>
      </p:sp>
    </p:spTree>
    <p:extLst>
      <p:ext uri="{BB962C8B-B14F-4D97-AF65-F5344CB8AC3E}">
        <p14:creationId xmlns:p14="http://schemas.microsoft.com/office/powerpoint/2010/main" val="3678690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19">
            <a:extLst>
              <a:ext uri="{FF2B5EF4-FFF2-40B4-BE49-F238E27FC236}">
                <a16:creationId xmlns:a16="http://schemas.microsoft.com/office/drawing/2014/main" id="{C1FFC729-DFEE-FF29-75CB-9BFE270A63B8}"/>
              </a:ext>
            </a:extLst>
          </p:cNvPr>
          <p:cNvSpPr txBox="1">
            <a:spLocks/>
          </p:cNvSpPr>
          <p:nvPr/>
        </p:nvSpPr>
        <p:spPr>
          <a:xfrm>
            <a:off x="6084819" y="4499112"/>
            <a:ext cx="5999507" cy="2199862"/>
          </a:xfrm>
          <a:prstGeom prst="rect">
            <a:avLst/>
          </a:prstGeom>
          <a:solidFill>
            <a:schemeClr val="accent5">
              <a:lumMod val="20000"/>
              <a:lumOff val="80000"/>
              <a:alpha val="80000"/>
            </a:schemeClr>
          </a:solidFill>
        </p:spPr>
        <p:txBody>
          <a:bodyPr vert="horz" lIns="676656" tIns="795528" rIns="91440" bIns="45720" rtlCol="0" anchor="t">
            <a:normAutofit/>
          </a:bodyPr>
          <a:lstStyle>
            <a:lvl1pPr algn="l" defTabSz="914400" rtl="0" eaLnBrk="1" latinLnBrk="0" hangingPunct="1">
              <a:lnSpc>
                <a:spcPct val="80000"/>
              </a:lnSpc>
              <a:spcBef>
                <a:spcPct val="0"/>
              </a:spcBef>
              <a:buNone/>
              <a:defRPr sz="2800" kern="1200" cap="all" spc="400" baseline="0">
                <a:ln w="19050">
                  <a:solidFill>
                    <a:schemeClr val="accent2"/>
                  </a:solidFill>
                </a:ln>
                <a:noFill/>
                <a:latin typeface="+mj-lt"/>
                <a:ea typeface="+mj-ea"/>
                <a:cs typeface="+mj-cs"/>
              </a:defRPr>
            </a:lvl1pPr>
          </a:lstStyle>
          <a:p>
            <a:endParaRPr lang="en-US" dirty="0">
              <a:solidFill>
                <a:srgbClr val="339966"/>
              </a:solidFill>
            </a:endParaRPr>
          </a:p>
        </p:txBody>
      </p:sp>
      <p:pic>
        <p:nvPicPr>
          <p:cNvPr id="10" name="Picture 9">
            <a:extLst>
              <a:ext uri="{FF2B5EF4-FFF2-40B4-BE49-F238E27FC236}">
                <a16:creationId xmlns:a16="http://schemas.microsoft.com/office/drawing/2014/main" id="{E87BE5D7-5284-099B-A9C3-16D6554FF1B9}"/>
              </a:ext>
            </a:extLst>
          </p:cNvPr>
          <p:cNvPicPr>
            <a:picLocks noChangeAspect="1"/>
          </p:cNvPicPr>
          <p:nvPr/>
        </p:nvPicPr>
        <p:blipFill>
          <a:blip r:embed="rId2"/>
          <a:stretch>
            <a:fillRect/>
          </a:stretch>
        </p:blipFill>
        <p:spPr>
          <a:xfrm>
            <a:off x="107674" y="136525"/>
            <a:ext cx="5801140" cy="3823953"/>
          </a:xfrm>
          <a:prstGeom prst="rect">
            <a:avLst/>
          </a:prstGeom>
        </p:spPr>
      </p:pic>
      <p:pic>
        <p:nvPicPr>
          <p:cNvPr id="8196" name="Picture 4" descr="IKEA Launches Augmented Reality Application | Architect Magazine">
            <a:extLst>
              <a:ext uri="{FF2B5EF4-FFF2-40B4-BE49-F238E27FC236}">
                <a16:creationId xmlns:a16="http://schemas.microsoft.com/office/drawing/2014/main" id="{F1FDFB8C-7502-442E-7E25-5C4C69D5DB2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t="18504" r="-1166"/>
          <a:stretch/>
        </p:blipFill>
        <p:spPr bwMode="auto">
          <a:xfrm>
            <a:off x="6243431" y="1520685"/>
            <a:ext cx="5748129" cy="2857501"/>
          </a:xfrm>
          <a:prstGeom prst="rect">
            <a:avLst/>
          </a:prstGeom>
          <a:noFill/>
          <a:extLst>
            <a:ext uri="{909E8E84-426E-40DD-AFC4-6F175D3DCCD1}">
              <a14:hiddenFill xmlns:a14="http://schemas.microsoft.com/office/drawing/2010/main">
                <a:solidFill>
                  <a:srgbClr val="FFFFFF"/>
                </a:solidFill>
              </a14:hiddenFill>
            </a:ext>
          </a:extLst>
        </p:spPr>
      </p:pic>
      <p:sp>
        <p:nvSpPr>
          <p:cNvPr id="25" name="Text Placeholder 24">
            <a:extLst>
              <a:ext uri="{FF2B5EF4-FFF2-40B4-BE49-F238E27FC236}">
                <a16:creationId xmlns:a16="http://schemas.microsoft.com/office/drawing/2014/main" id="{78782F47-9527-5A02-6A75-9E5BA23D2BDB}"/>
              </a:ext>
            </a:extLst>
          </p:cNvPr>
          <p:cNvSpPr>
            <a:spLocks noGrp="1"/>
          </p:cNvSpPr>
          <p:nvPr>
            <p:ph type="body" sz="quarter" idx="20"/>
          </p:nvPr>
        </p:nvSpPr>
        <p:spPr>
          <a:xfrm>
            <a:off x="107674" y="4144617"/>
            <a:ext cx="5801140" cy="2479813"/>
          </a:xfrm>
        </p:spPr>
        <p:txBody>
          <a:bodyPr>
            <a:normAutofit lnSpcReduction="10000"/>
          </a:bodyPr>
          <a:lstStyle/>
          <a:p>
            <a:pPr algn="l"/>
            <a:r>
              <a:rPr lang="en-US" dirty="0"/>
              <a:t>One example of how AR is used in the physical workplace setting, such as in a distribution center, is shown through </a:t>
            </a:r>
            <a:r>
              <a:rPr lang="en-US" dirty="0" err="1"/>
              <a:t>Oculogx’s</a:t>
            </a:r>
            <a:r>
              <a:rPr lang="en-US" dirty="0"/>
              <a:t> implementation of AR in combination with wearable displays. This technologies to be shown what to do throughout their workday. (Insider Business, 2022). </a:t>
            </a:r>
          </a:p>
          <a:p>
            <a:pPr algn="l"/>
            <a:endParaRPr lang="en-US" dirty="0"/>
          </a:p>
          <a:p>
            <a:pPr algn="l"/>
            <a:r>
              <a:rPr lang="en-US" dirty="0"/>
              <a:t>The results of implementing this technology show that it helps workers pick up to </a:t>
            </a:r>
            <a:r>
              <a:rPr lang="en-US" b="1" dirty="0"/>
              <a:t>40%</a:t>
            </a:r>
            <a:r>
              <a:rPr lang="en-US" dirty="0"/>
              <a:t> </a:t>
            </a:r>
            <a:r>
              <a:rPr lang="en-US" b="1" dirty="0"/>
              <a:t>faster</a:t>
            </a:r>
            <a:r>
              <a:rPr lang="en-US" dirty="0"/>
              <a:t> and with </a:t>
            </a:r>
            <a:r>
              <a:rPr lang="en-US" b="1" dirty="0"/>
              <a:t>80%</a:t>
            </a:r>
            <a:r>
              <a:rPr lang="en-US" dirty="0"/>
              <a:t> more </a:t>
            </a:r>
            <a:r>
              <a:rPr lang="en-US" b="1" dirty="0"/>
              <a:t>accuracy</a:t>
            </a:r>
            <a:r>
              <a:rPr lang="en-US" dirty="0"/>
              <a:t>.</a:t>
            </a:r>
          </a:p>
        </p:txBody>
      </p:sp>
      <p:sp>
        <p:nvSpPr>
          <p:cNvPr id="26" name="Text Placeholder 24">
            <a:extLst>
              <a:ext uri="{FF2B5EF4-FFF2-40B4-BE49-F238E27FC236}">
                <a16:creationId xmlns:a16="http://schemas.microsoft.com/office/drawing/2014/main" id="{A0ACA346-3DEF-233A-F03C-1C5DD24CF9A2}"/>
              </a:ext>
            </a:extLst>
          </p:cNvPr>
          <p:cNvSpPr txBox="1">
            <a:spLocks/>
          </p:cNvSpPr>
          <p:nvPr/>
        </p:nvSpPr>
        <p:spPr>
          <a:xfrm>
            <a:off x="6283188" y="72887"/>
            <a:ext cx="5801140" cy="1532284"/>
          </a:xfrm>
          <a:prstGeom prst="rect">
            <a:avLst/>
          </a:prstGeom>
        </p:spPr>
        <p:txBody>
          <a:bodyPr vert="horz" lIns="91440" tIns="45720" rIns="91440" bIns="45720" rtlCol="0" anchor="t">
            <a:normAutofit/>
          </a:bodyPr>
          <a:lstStyle>
            <a:lvl1pPr marL="0" indent="0" algn="r" defTabSz="914400" rtl="0" eaLnBrk="1" latinLnBrk="0" hangingPunct="1">
              <a:lnSpc>
                <a:spcPct val="150000"/>
              </a:lnSpc>
              <a:spcBef>
                <a:spcPts val="0"/>
              </a:spcBef>
              <a:buClr>
                <a:schemeClr val="accent6"/>
              </a:buClr>
              <a:buFont typeface="Courier New" panose="02070309020205020404" pitchFamily="49" charset="0"/>
              <a:buNone/>
              <a:defRPr sz="1400" kern="1200" cap="none" spc="1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dirty="0"/>
              <a:t>This technology is also used in businesses like the well-known</a:t>
            </a:r>
          </a:p>
          <a:p>
            <a:pPr algn="l"/>
            <a:r>
              <a:rPr lang="en-US" dirty="0"/>
              <a:t>furniture store IKEA. With their app and augmented reality, customers can preview furniture in their own homes and even create room demos before making a purchase. </a:t>
            </a:r>
          </a:p>
        </p:txBody>
      </p:sp>
      <p:sp>
        <p:nvSpPr>
          <p:cNvPr id="27" name="Text Placeholder 24">
            <a:extLst>
              <a:ext uri="{FF2B5EF4-FFF2-40B4-BE49-F238E27FC236}">
                <a16:creationId xmlns:a16="http://schemas.microsoft.com/office/drawing/2014/main" id="{D09118DD-B044-C214-3029-50767AEE0FBB}"/>
              </a:ext>
            </a:extLst>
          </p:cNvPr>
          <p:cNvSpPr txBox="1">
            <a:spLocks/>
          </p:cNvSpPr>
          <p:nvPr/>
        </p:nvSpPr>
        <p:spPr>
          <a:xfrm>
            <a:off x="6207399" y="4697894"/>
            <a:ext cx="6052932" cy="2160106"/>
          </a:xfrm>
          <a:prstGeom prst="rect">
            <a:avLst/>
          </a:prstGeom>
        </p:spPr>
        <p:txBody>
          <a:bodyPr vert="horz" lIns="91440" tIns="45720" rIns="91440" bIns="45720" rtlCol="0" anchor="t">
            <a:normAutofit/>
          </a:bodyPr>
          <a:lstStyle>
            <a:lvl1pPr marL="0" indent="0" algn="r" defTabSz="914400" rtl="0" eaLnBrk="1" latinLnBrk="0" hangingPunct="1">
              <a:lnSpc>
                <a:spcPct val="150000"/>
              </a:lnSpc>
              <a:spcBef>
                <a:spcPts val="0"/>
              </a:spcBef>
              <a:buClr>
                <a:schemeClr val="accent6"/>
              </a:buClr>
              <a:buFont typeface="Courier New" panose="02070309020205020404" pitchFamily="49" charset="0"/>
              <a:buNone/>
              <a:defRPr sz="1400" kern="1200" cap="none" spc="1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dirty="0">
                <a:solidFill>
                  <a:schemeClr val="tx1"/>
                </a:solidFill>
              </a:rPr>
              <a:t>This use of augmented reality is on track to becoming disruptive to various work situations around the world. The consistent positive results of this technology further enhance its disruptive potential. As more businesses and workplaces experience these favorable outcomes, they will incorporate it more.</a:t>
            </a:r>
          </a:p>
        </p:txBody>
      </p:sp>
    </p:spTree>
    <p:extLst>
      <p:ext uri="{BB962C8B-B14F-4D97-AF65-F5344CB8AC3E}">
        <p14:creationId xmlns:p14="http://schemas.microsoft.com/office/powerpoint/2010/main" val="30944251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Date Placeholder 169">
            <a:extLst>
              <a:ext uri="{FF2B5EF4-FFF2-40B4-BE49-F238E27FC236}">
                <a16:creationId xmlns:a16="http://schemas.microsoft.com/office/drawing/2014/main" id="{858C6970-5076-4B31-AADB-4CB24661C0FA}"/>
              </a:ext>
            </a:extLst>
          </p:cNvPr>
          <p:cNvSpPr>
            <a:spLocks noGrp="1"/>
          </p:cNvSpPr>
          <p:nvPr>
            <p:ph type="dt" sz="half" idx="10"/>
          </p:nvPr>
        </p:nvSpPr>
        <p:spPr>
          <a:xfrm>
            <a:off x="838200" y="6356350"/>
            <a:ext cx="2743200" cy="365125"/>
          </a:xfrm>
        </p:spPr>
        <p:txBody>
          <a:bodyPr/>
          <a:lstStyle/>
          <a:p>
            <a:r>
              <a:rPr lang="en-US" dirty="0"/>
              <a:t>8/06/20XX</a:t>
            </a:r>
          </a:p>
        </p:txBody>
      </p:sp>
      <p:sp>
        <p:nvSpPr>
          <p:cNvPr id="172" name="Slide Number Placeholder 171">
            <a:extLst>
              <a:ext uri="{FF2B5EF4-FFF2-40B4-BE49-F238E27FC236}">
                <a16:creationId xmlns:a16="http://schemas.microsoft.com/office/drawing/2014/main" id="{2576CD69-64FC-4255-8218-68471660CF11}"/>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8</a:t>
            </a:fld>
            <a:endParaRPr lang="en-US" dirty="0"/>
          </a:p>
        </p:txBody>
      </p:sp>
      <p:sp>
        <p:nvSpPr>
          <p:cNvPr id="47" name="Title 46">
            <a:extLst>
              <a:ext uri="{FF2B5EF4-FFF2-40B4-BE49-F238E27FC236}">
                <a16:creationId xmlns:a16="http://schemas.microsoft.com/office/drawing/2014/main" id="{B8AD9710-779D-4FA0-81DF-0F195591C782}"/>
              </a:ext>
            </a:extLst>
          </p:cNvPr>
          <p:cNvSpPr>
            <a:spLocks noGrp="1"/>
          </p:cNvSpPr>
          <p:nvPr>
            <p:ph type="title"/>
          </p:nvPr>
        </p:nvSpPr>
        <p:spPr>
          <a:xfrm>
            <a:off x="6150695" y="1442371"/>
            <a:ext cx="6041305" cy="3561982"/>
          </a:xfrm>
        </p:spPr>
        <p:txBody>
          <a:bodyPr/>
          <a:lstStyle/>
          <a:p>
            <a:r>
              <a:rPr lang="en-US" noProof="0" dirty="0"/>
              <a:t>Change in Governing</a:t>
            </a:r>
            <a:br>
              <a:rPr lang="en-US" noProof="0" dirty="0"/>
            </a:br>
            <a:br>
              <a:rPr lang="en-US" noProof="0" dirty="0"/>
            </a:br>
            <a:r>
              <a:rPr lang="en-US" noProof="0" dirty="0"/>
              <a:t>(privacy, security, regulation, politics)</a:t>
            </a:r>
            <a:endParaRPr lang="en-US" dirty="0"/>
          </a:p>
        </p:txBody>
      </p:sp>
      <p:pic>
        <p:nvPicPr>
          <p:cNvPr id="9220" name="Picture 4" descr="What Cyber Security Risks are There in AR? - XR Today">
            <a:extLst>
              <a:ext uri="{FF2B5EF4-FFF2-40B4-BE49-F238E27FC236}">
                <a16:creationId xmlns:a16="http://schemas.microsoft.com/office/drawing/2014/main" id="{07A549EF-9BD0-A2FD-4D9E-511ABEA05C41}"/>
              </a:ext>
            </a:extLst>
          </p:cNvPr>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l="30583" r="30583"/>
          <a:stretch>
            <a:fillRect/>
          </a:stretch>
        </p:blipFill>
        <p:spPr bwMode="auto">
          <a:xfrm>
            <a:off x="0" y="-4763"/>
            <a:ext cx="5334000" cy="6867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7146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ext Placeholder 59">
            <a:extLst>
              <a:ext uri="{FF2B5EF4-FFF2-40B4-BE49-F238E27FC236}">
                <a16:creationId xmlns:a16="http://schemas.microsoft.com/office/drawing/2014/main" id="{999D91A5-2E97-401C-8485-4C6A03228C0C}"/>
              </a:ext>
            </a:extLst>
          </p:cNvPr>
          <p:cNvSpPr>
            <a:spLocks noGrp="1"/>
          </p:cNvSpPr>
          <p:nvPr>
            <p:ph type="body" sz="quarter" idx="16"/>
          </p:nvPr>
        </p:nvSpPr>
        <p:spPr>
          <a:xfrm>
            <a:off x="2811826" y="2502477"/>
            <a:ext cx="3975054" cy="426393"/>
          </a:xfrm>
        </p:spPr>
        <p:txBody>
          <a:bodyPr/>
          <a:lstStyle/>
          <a:p>
            <a:r>
              <a:rPr lang="en-ZA" dirty="0"/>
              <a:t>Contoso​</a:t>
            </a:r>
            <a:endParaRPr lang="en-US" dirty="0"/>
          </a:p>
        </p:txBody>
      </p:sp>
      <p:sp>
        <p:nvSpPr>
          <p:cNvPr id="62" name="Text Placeholder 61">
            <a:extLst>
              <a:ext uri="{FF2B5EF4-FFF2-40B4-BE49-F238E27FC236}">
                <a16:creationId xmlns:a16="http://schemas.microsoft.com/office/drawing/2014/main" id="{A7D48779-F2E1-4699-AD47-17420A5B31B9}"/>
              </a:ext>
            </a:extLst>
          </p:cNvPr>
          <p:cNvSpPr>
            <a:spLocks noGrp="1"/>
          </p:cNvSpPr>
          <p:nvPr>
            <p:ph type="body" sz="quarter" idx="18"/>
          </p:nvPr>
        </p:nvSpPr>
        <p:spPr>
          <a:xfrm>
            <a:off x="5533611" y="164589"/>
            <a:ext cx="6470373" cy="2680392"/>
          </a:xfrm>
        </p:spPr>
        <p:txBody>
          <a:bodyPr>
            <a:normAutofit/>
          </a:bodyPr>
          <a:lstStyle/>
          <a:p>
            <a:r>
              <a:rPr lang="en-US" sz="1400" dirty="0"/>
              <a:t>privacy concerns also go hand in hand with security issues. As more people begin to use augmented reality technologies, their information and data can be at risk. </a:t>
            </a:r>
          </a:p>
          <a:p>
            <a:endParaRPr lang="en-US" sz="1400" dirty="0"/>
          </a:p>
          <a:p>
            <a:r>
              <a:rPr lang="en-US" sz="1400" dirty="0"/>
              <a:t>The sad reality is that These concerns of augmented reality aren’t yet widespread enough that new laws are created towards it. Given this, there doesn’t seem to be a large disruptive impact on governing in augmented reality</a:t>
            </a:r>
          </a:p>
          <a:p>
            <a:endParaRPr lang="en-US" sz="1400" dirty="0"/>
          </a:p>
        </p:txBody>
      </p:sp>
      <p:sp>
        <p:nvSpPr>
          <p:cNvPr id="63" name="Text Placeholder 62">
            <a:extLst>
              <a:ext uri="{FF2B5EF4-FFF2-40B4-BE49-F238E27FC236}">
                <a16:creationId xmlns:a16="http://schemas.microsoft.com/office/drawing/2014/main" id="{0748B9A3-70BE-4930-994F-00EFCDA51C5E}"/>
              </a:ext>
            </a:extLst>
          </p:cNvPr>
          <p:cNvSpPr>
            <a:spLocks noGrp="1"/>
          </p:cNvSpPr>
          <p:nvPr>
            <p:ph type="body" sz="quarter" idx="27"/>
          </p:nvPr>
        </p:nvSpPr>
        <p:spPr>
          <a:xfrm>
            <a:off x="88503" y="3135796"/>
            <a:ext cx="4627613" cy="2966740"/>
          </a:xfrm>
        </p:spPr>
        <p:txBody>
          <a:bodyPr>
            <a:normAutofit/>
          </a:bodyPr>
          <a:lstStyle/>
          <a:p>
            <a:r>
              <a:rPr lang="en-US" dirty="0"/>
              <a:t>Security, safety, and privacy concerns continue to be issues, especially in areas such as AR when it comes to the internet and digital technology.</a:t>
            </a:r>
          </a:p>
          <a:p>
            <a:endParaRPr lang="en-US" dirty="0"/>
          </a:p>
          <a:p>
            <a:r>
              <a:rPr lang="en-US" dirty="0"/>
              <a:t>Safety concerns have already risen regarding the use of AR. An incident occurred where and individual has died using AR apps such as Pokémon Go, due to reckless driving.</a:t>
            </a:r>
          </a:p>
        </p:txBody>
      </p:sp>
      <p:sp>
        <p:nvSpPr>
          <p:cNvPr id="9" name="Slide Number Placeholder 8">
            <a:extLst>
              <a:ext uri="{FF2B5EF4-FFF2-40B4-BE49-F238E27FC236}">
                <a16:creationId xmlns:a16="http://schemas.microsoft.com/office/drawing/2014/main" id="{63041A03-33F0-43A6-BDAF-8C84F811307E}"/>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9</a:t>
            </a:fld>
            <a:endParaRPr lang="en-US" dirty="0"/>
          </a:p>
        </p:txBody>
      </p:sp>
      <p:pic>
        <p:nvPicPr>
          <p:cNvPr id="10242" name="Picture 2" descr="Civil vs Criminal Cases – How Are They Different? - Shouse Law Group">
            <a:extLst>
              <a:ext uri="{FF2B5EF4-FFF2-40B4-BE49-F238E27FC236}">
                <a16:creationId xmlns:a16="http://schemas.microsoft.com/office/drawing/2014/main" id="{2CC03AA6-9EE7-FC2B-D40F-D31971C3B8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345596" cy="3009571"/>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Crash with solid fill">
            <a:extLst>
              <a:ext uri="{FF2B5EF4-FFF2-40B4-BE49-F238E27FC236}">
                <a16:creationId xmlns:a16="http://schemas.microsoft.com/office/drawing/2014/main" id="{E5571FD1-9CDB-F234-8BA3-0B365BD8AD3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045804" y="5807075"/>
            <a:ext cx="914400" cy="914400"/>
          </a:xfrm>
          <a:prstGeom prst="rect">
            <a:avLst/>
          </a:prstGeom>
        </p:spPr>
      </p:pic>
      <p:sp>
        <p:nvSpPr>
          <p:cNvPr id="13" name="Text Placeholder 61">
            <a:extLst>
              <a:ext uri="{FF2B5EF4-FFF2-40B4-BE49-F238E27FC236}">
                <a16:creationId xmlns:a16="http://schemas.microsoft.com/office/drawing/2014/main" id="{900B174C-26C5-1540-3A52-BB96A749E38D}"/>
              </a:ext>
            </a:extLst>
          </p:cNvPr>
          <p:cNvSpPr txBox="1">
            <a:spLocks/>
          </p:cNvSpPr>
          <p:nvPr/>
        </p:nvSpPr>
        <p:spPr>
          <a:xfrm>
            <a:off x="5533610" y="2928870"/>
            <a:ext cx="6658389" cy="3792604"/>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6"/>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lumMod val="75000"/>
                  </a:schemeClr>
                </a:solidFill>
              </a:rPr>
              <a:t>A prediction connected to privacy and data concerns is shown in chapter 11 of “Media &amp; Society”: </a:t>
            </a:r>
          </a:p>
          <a:p>
            <a:pPr algn="ctr"/>
            <a:r>
              <a:rPr lang="en-US" sz="1300" dirty="0">
                <a:solidFill>
                  <a:schemeClr val="accent3">
                    <a:lumMod val="60000"/>
                    <a:lumOff val="40000"/>
                  </a:schemeClr>
                </a:solidFill>
              </a:rPr>
              <a:t>”Consider the kinds of information an organization like Facebook could collect over the course of your life. … It can use that information not just to make decisions about what kind of person you are now but what life you are likely to lead in the future” (</a:t>
            </a:r>
            <a:r>
              <a:rPr lang="en-US" sz="1300" dirty="0" err="1">
                <a:solidFill>
                  <a:schemeClr val="accent3">
                    <a:lumMod val="60000"/>
                    <a:lumOff val="40000"/>
                  </a:schemeClr>
                </a:solidFill>
              </a:rPr>
              <a:t>Carah</a:t>
            </a:r>
            <a:r>
              <a:rPr lang="en-US" sz="1300" dirty="0">
                <a:solidFill>
                  <a:schemeClr val="accent3">
                    <a:lumMod val="60000"/>
                    <a:lumOff val="40000"/>
                  </a:schemeClr>
                </a:solidFill>
              </a:rPr>
              <a:t> &amp; Louw, 2015). </a:t>
            </a:r>
          </a:p>
          <a:p>
            <a:r>
              <a:rPr lang="en-US" dirty="0">
                <a:solidFill>
                  <a:schemeClr val="bg1">
                    <a:lumMod val="75000"/>
                  </a:schemeClr>
                </a:solidFill>
              </a:rPr>
              <a:t>This translates to the possible issues that would have to be addressed when giving augmented reality technologies our information and data. Laws, policies, and regulations evolve over time as new ideas and innovations appear in the world we live in which is why the same formula will take place for AR.</a:t>
            </a:r>
          </a:p>
        </p:txBody>
      </p:sp>
    </p:spTree>
    <p:extLst>
      <p:ext uri="{BB962C8B-B14F-4D97-AF65-F5344CB8AC3E}">
        <p14:creationId xmlns:p14="http://schemas.microsoft.com/office/powerpoint/2010/main" val="3324314209"/>
      </p:ext>
    </p:extLst>
  </p:cSld>
  <p:clrMapOvr>
    <a:masterClrMapping/>
  </p:clrMapOvr>
</p:sld>
</file>

<file path=ppt/theme/theme1.xml><?xml version="1.0" encoding="utf-8"?>
<a:theme xmlns:a="http://schemas.openxmlformats.org/drawingml/2006/main" name="Office Theme">
  <a:themeElements>
    <a:clrScheme name="Custom 24">
      <a:dk1>
        <a:sysClr val="windowText" lastClr="000000"/>
      </a:dk1>
      <a:lt1>
        <a:sysClr val="window" lastClr="FFFFFF"/>
      </a:lt1>
      <a:dk2>
        <a:srgbClr val="44546A"/>
      </a:dk2>
      <a:lt2>
        <a:srgbClr val="E7E6E6"/>
      </a:lt2>
      <a:accent1>
        <a:srgbClr val="7A1380"/>
      </a:accent1>
      <a:accent2>
        <a:srgbClr val="0C1A69"/>
      </a:accent2>
      <a:accent3>
        <a:srgbClr val="F4292E"/>
      </a:accent3>
      <a:accent4>
        <a:srgbClr val="FD49C1"/>
      </a:accent4>
      <a:accent5>
        <a:srgbClr val="15C7C7"/>
      </a:accent5>
      <a:accent6>
        <a:srgbClr val="02DCFA"/>
      </a:accent6>
      <a:hlink>
        <a:srgbClr val="0563C1"/>
      </a:hlink>
      <a:folHlink>
        <a:srgbClr val="954F72"/>
      </a:folHlink>
    </a:clrScheme>
    <a:fontScheme name="Custom 31">
      <a:majorFont>
        <a:latin typeface="Posterama Bold"/>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itch Deck_TM33781529_Win32_JC_v3" id="{862F7C05-3205-4562-AA5F-868BCB6856F9}" vid="{97BBE2DD-0E32-4C1B-8BB2-0414672F316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2" ma:contentTypeDescription="Create a new document." ma:contentTypeScope="" ma:versionID="5a5774fd28510f591f3d0476b60c796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656ce980f6f53fc96333c5ee30c32b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1D2FAC4-C1D8-4FBC-AFD8-786609711A54}">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BE89A24D-CD69-45A4-AC93-53B8115AA413}">
  <ds:schemaRefs>
    <ds:schemaRef ds:uri="http://schemas.microsoft.com/sharepoint/v3/contenttype/forms"/>
  </ds:schemaRefs>
</ds:datastoreItem>
</file>

<file path=customXml/itemProps3.xml><?xml version="1.0" encoding="utf-8"?>
<ds:datastoreItem xmlns:ds="http://schemas.openxmlformats.org/officeDocument/2006/customXml" ds:itemID="{40BF0F94-36C0-430F-8DDE-AF914AC0C0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Tech pitch deck</Template>
  <TotalTime>299</TotalTime>
  <Words>1285</Words>
  <Application>Microsoft Office PowerPoint</Application>
  <PresentationFormat>Widescreen</PresentationFormat>
  <Paragraphs>57</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Bierstadt</vt:lpstr>
      <vt:lpstr>Calibri</vt:lpstr>
      <vt:lpstr>Courier New</vt:lpstr>
      <vt:lpstr>Posterama</vt:lpstr>
      <vt:lpstr>Posterama Bold</vt:lpstr>
      <vt:lpstr>Posterama Bold (Headings)</vt:lpstr>
      <vt:lpstr>Office Theme</vt:lpstr>
      <vt:lpstr>The Enhanced Digital Environment:  Augmented Reality’s Effect On A Digital Society</vt:lpstr>
      <vt:lpstr>What is augmented Reality?</vt:lpstr>
      <vt:lpstr>Change in the Development of Relationships  </vt:lpstr>
      <vt:lpstr>PowerPoint Presentation</vt:lpstr>
      <vt:lpstr>PowerPoint Presentation</vt:lpstr>
      <vt:lpstr>Change in Work</vt:lpstr>
      <vt:lpstr>PowerPoint Presentation</vt:lpstr>
      <vt:lpstr>Change in Governing  (privacy, security, regulation, politics)</vt:lpstr>
      <vt:lpstr>PowerPoint Presentation</vt:lpstr>
      <vt:lpstr>Change in social institution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Enhanced Digital Environment:  Augmented Reality’s Effect On A Digital Society</dc:title>
  <dc:creator>Nancy</dc:creator>
  <cp:lastModifiedBy>Nancy</cp:lastModifiedBy>
  <cp:revision>2</cp:revision>
  <dcterms:created xsi:type="dcterms:W3CDTF">2023-12-08T23:53:00Z</dcterms:created>
  <dcterms:modified xsi:type="dcterms:W3CDTF">2023-12-09T04:52:11Z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